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diagrams/drawing2.xml" ContentType="application/vnd.ms-office.drawingml.diagramDrawin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diagrams/colors2.xml" ContentType="application/vnd.openxmlformats-officedocument.drawingml.diagramColors+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76" r:id="rId2"/>
    <p:sldId id="277" r:id="rId3"/>
    <p:sldId id="256" r:id="rId4"/>
    <p:sldId id="301" r:id="rId5"/>
    <p:sldId id="319" r:id="rId6"/>
    <p:sldId id="318" r:id="rId7"/>
    <p:sldId id="321" r:id="rId8"/>
    <p:sldId id="324" r:id="rId9"/>
    <p:sldId id="326" r:id="rId10"/>
    <p:sldId id="282"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3E3DE"/>
    <a:srgbClr val="9BE5FF"/>
    <a:srgbClr val="00CCFF"/>
    <a:srgbClr val="FAE794"/>
    <a:srgbClr val="66FF99"/>
    <a:srgbClr val="3399FF"/>
    <a:srgbClr val="FDB291"/>
    <a:srgbClr val="98F6D7"/>
    <a:srgbClr val="0099FF"/>
    <a:srgbClr val="65F1C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79" autoAdjust="0"/>
    <p:restoredTop sz="89247" autoAdjust="0"/>
  </p:normalViewPr>
  <p:slideViewPr>
    <p:cSldViewPr>
      <p:cViewPr varScale="1">
        <p:scale>
          <a:sx n="61" d="100"/>
          <a:sy n="61" d="100"/>
        </p:scale>
        <p:origin x="-1572" y="-84"/>
      </p:cViewPr>
      <p:guideLst>
        <p:guide orient="horz" pos="2160"/>
        <p:guide pos="2880"/>
      </p:guideLst>
    </p:cSldViewPr>
  </p:slideViewPr>
  <p:outlineViewPr>
    <p:cViewPr>
      <p:scale>
        <a:sx n="33" d="100"/>
        <a:sy n="33" d="100"/>
      </p:scale>
      <p:origin x="0" y="2826"/>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C8E38E7-6D99-4708-8E38-904A93DEDD50}" type="doc">
      <dgm:prSet loTypeId="urn:microsoft.com/office/officeart/2005/8/layout/vList2" loCatId="list" qsTypeId="urn:microsoft.com/office/officeart/2005/8/quickstyle/simple3" qsCatId="simple" csTypeId="urn:microsoft.com/office/officeart/2005/8/colors/accent1_2" csCatId="accent1" phldr="1"/>
      <dgm:spPr/>
      <dgm:t>
        <a:bodyPr/>
        <a:lstStyle/>
        <a:p>
          <a:pPr rtl="1"/>
          <a:endParaRPr lang="ar-EG"/>
        </a:p>
      </dgm:t>
    </dgm:pt>
    <dgm:pt modelId="{236F9DA8-5A1C-4F4F-B977-35948B37638A}">
      <dgm:prSet custT="1">
        <dgm:style>
          <a:lnRef idx="1">
            <a:schemeClr val="accent5"/>
          </a:lnRef>
          <a:fillRef idx="3">
            <a:schemeClr val="accent5"/>
          </a:fillRef>
          <a:effectRef idx="2">
            <a:schemeClr val="accent5"/>
          </a:effectRef>
          <a:fontRef idx="minor">
            <a:schemeClr val="lt1"/>
          </a:fontRef>
        </dgm:style>
      </dgm:prSet>
      <dgm:spPr>
        <a:gradFill rotWithShape="0">
          <a:gsLst>
            <a:gs pos="0">
              <a:srgbClr val="03D4A8"/>
            </a:gs>
            <a:gs pos="25000">
              <a:srgbClr val="21D6E0"/>
            </a:gs>
            <a:gs pos="75000">
              <a:srgbClr val="0087E6"/>
            </a:gs>
            <a:gs pos="100000">
              <a:srgbClr val="005CBF"/>
            </a:gs>
          </a:gsLst>
          <a:lin ang="16200000" scaled="0"/>
        </a:gradFill>
      </dgm:spPr>
      <dgm:t>
        <a:bodyPr/>
        <a:lstStyle/>
        <a:p>
          <a:pPr algn="ctr" rtl="0"/>
          <a:r>
            <a:rPr lang="en-US" sz="7200" dirty="0" smtClean="0">
              <a:solidFill>
                <a:schemeClr val="tx1"/>
              </a:solidFill>
            </a:rPr>
            <a:t>Geographical terms</a:t>
          </a:r>
          <a:endParaRPr lang="ar-EG" sz="7200" b="1" dirty="0">
            <a:solidFill>
              <a:schemeClr val="tx1"/>
            </a:solidFill>
          </a:endParaRPr>
        </a:p>
      </dgm:t>
    </dgm:pt>
    <dgm:pt modelId="{D29CD37C-0A95-47F4-B4E8-5C9C2B07C008}" type="parTrans" cxnId="{D75B5FDB-3D6A-42A3-9DC1-C3912D0113E3}">
      <dgm:prSet/>
      <dgm:spPr/>
      <dgm:t>
        <a:bodyPr/>
        <a:lstStyle/>
        <a:p>
          <a:pPr rtl="1"/>
          <a:endParaRPr lang="ar-EG"/>
        </a:p>
      </dgm:t>
    </dgm:pt>
    <dgm:pt modelId="{DB67A99C-7D34-47F3-A521-2478C76B4FBF}" type="sibTrans" cxnId="{D75B5FDB-3D6A-42A3-9DC1-C3912D0113E3}">
      <dgm:prSet/>
      <dgm:spPr/>
      <dgm:t>
        <a:bodyPr/>
        <a:lstStyle/>
        <a:p>
          <a:pPr rtl="1"/>
          <a:endParaRPr lang="ar-EG"/>
        </a:p>
      </dgm:t>
    </dgm:pt>
    <dgm:pt modelId="{B6A756C3-A41A-408E-84D9-67925D5FBBF5}">
      <dgm:prSet custT="1">
        <dgm:style>
          <a:lnRef idx="1">
            <a:schemeClr val="accent6"/>
          </a:lnRef>
          <a:fillRef idx="2">
            <a:schemeClr val="accent6"/>
          </a:fillRef>
          <a:effectRef idx="1">
            <a:schemeClr val="accent6"/>
          </a:effectRef>
          <a:fontRef idx="minor">
            <a:schemeClr val="dk1"/>
          </a:fontRef>
        </dgm:style>
      </dgm:prSet>
      <dgm:spPr>
        <a:gradFill flip="none" rotWithShape="1">
          <a:gsLst>
            <a:gs pos="0">
              <a:srgbClr val="3399FF"/>
            </a:gs>
            <a:gs pos="16000">
              <a:srgbClr val="00CCCC"/>
            </a:gs>
            <a:gs pos="47000">
              <a:srgbClr val="9999FF"/>
            </a:gs>
            <a:gs pos="60001">
              <a:srgbClr val="2E6792"/>
            </a:gs>
            <a:gs pos="71001">
              <a:srgbClr val="3333CC"/>
            </a:gs>
            <a:gs pos="81000">
              <a:srgbClr val="1170FF"/>
            </a:gs>
            <a:gs pos="100000">
              <a:srgbClr val="006699"/>
            </a:gs>
          </a:gsLst>
          <a:lin ang="8100000" scaled="1"/>
          <a:tileRect/>
        </a:gradFill>
      </dgm:spPr>
      <dgm:t>
        <a:bodyPr/>
        <a:lstStyle/>
        <a:p>
          <a:pPr algn="ctr" rtl="0"/>
          <a:endParaRPr lang="en-US" sz="5400" b="1" i="0" dirty="0" smtClean="0"/>
        </a:p>
        <a:p>
          <a:pPr algn="ctr" rtl="0"/>
          <a:r>
            <a:rPr lang="en-US" sz="6600" b="1" i="0" dirty="0" smtClean="0"/>
            <a:t>Dr. Islam Salama</a:t>
          </a:r>
        </a:p>
        <a:p>
          <a:pPr algn="ctr" rtl="0"/>
          <a:r>
            <a:rPr lang="en-US" sz="4700" dirty="0" smtClean="0"/>
            <a:t/>
          </a:r>
          <a:br>
            <a:rPr lang="en-US" sz="4700" dirty="0" smtClean="0"/>
          </a:br>
          <a:endParaRPr lang="ar-EG" sz="4700" b="1" dirty="0"/>
        </a:p>
      </dgm:t>
    </dgm:pt>
    <dgm:pt modelId="{8CEDFF8C-344D-45D7-8333-50DB5612A7DD}" type="parTrans" cxnId="{FA6E9FC6-EEA3-439B-AA40-E9BD8A4925C7}">
      <dgm:prSet/>
      <dgm:spPr/>
      <dgm:t>
        <a:bodyPr/>
        <a:lstStyle/>
        <a:p>
          <a:pPr rtl="1"/>
          <a:endParaRPr lang="ar-EG"/>
        </a:p>
      </dgm:t>
    </dgm:pt>
    <dgm:pt modelId="{583F6135-9053-4BF1-8F27-F6504D9DE6C7}" type="sibTrans" cxnId="{FA6E9FC6-EEA3-439B-AA40-E9BD8A4925C7}">
      <dgm:prSet/>
      <dgm:spPr/>
      <dgm:t>
        <a:bodyPr/>
        <a:lstStyle/>
        <a:p>
          <a:pPr rtl="1"/>
          <a:endParaRPr lang="ar-EG"/>
        </a:p>
      </dgm:t>
    </dgm:pt>
    <dgm:pt modelId="{1D5E6AE1-4693-405F-A9FA-DDFF120CEDF8}" type="pres">
      <dgm:prSet presAssocID="{0C8E38E7-6D99-4708-8E38-904A93DEDD50}" presName="linear" presStyleCnt="0">
        <dgm:presLayoutVars>
          <dgm:animLvl val="lvl"/>
          <dgm:resizeHandles val="exact"/>
        </dgm:presLayoutVars>
      </dgm:prSet>
      <dgm:spPr/>
      <dgm:t>
        <a:bodyPr/>
        <a:lstStyle/>
        <a:p>
          <a:pPr rtl="1"/>
          <a:endParaRPr lang="ar-EG"/>
        </a:p>
      </dgm:t>
    </dgm:pt>
    <dgm:pt modelId="{0FBE554C-2F05-4F20-BE7C-F698321D82F0}" type="pres">
      <dgm:prSet presAssocID="{236F9DA8-5A1C-4F4F-B977-35948B37638A}" presName="parentText" presStyleLbl="node1" presStyleIdx="0" presStyleCnt="2">
        <dgm:presLayoutVars>
          <dgm:chMax val="0"/>
          <dgm:bulletEnabled val="1"/>
        </dgm:presLayoutVars>
      </dgm:prSet>
      <dgm:spPr/>
      <dgm:t>
        <a:bodyPr/>
        <a:lstStyle/>
        <a:p>
          <a:pPr rtl="1"/>
          <a:endParaRPr lang="ar-EG"/>
        </a:p>
      </dgm:t>
    </dgm:pt>
    <dgm:pt modelId="{ACAC2E1E-F8A0-4C88-ABA5-3917F5B37E89}" type="pres">
      <dgm:prSet presAssocID="{DB67A99C-7D34-47F3-A521-2478C76B4FBF}" presName="spacer" presStyleCnt="0"/>
      <dgm:spPr/>
    </dgm:pt>
    <dgm:pt modelId="{A4D1AF72-E36F-4B72-9D71-205F8AF2C5B6}" type="pres">
      <dgm:prSet presAssocID="{B6A756C3-A41A-408E-84D9-67925D5FBBF5}" presName="parentText" presStyleLbl="node1" presStyleIdx="1" presStyleCnt="2">
        <dgm:presLayoutVars>
          <dgm:chMax val="0"/>
          <dgm:bulletEnabled val="1"/>
        </dgm:presLayoutVars>
      </dgm:prSet>
      <dgm:spPr/>
      <dgm:t>
        <a:bodyPr/>
        <a:lstStyle/>
        <a:p>
          <a:pPr rtl="1"/>
          <a:endParaRPr lang="ar-EG"/>
        </a:p>
      </dgm:t>
    </dgm:pt>
  </dgm:ptLst>
  <dgm:cxnLst>
    <dgm:cxn modelId="{238B5B8B-533F-4206-8F8A-E77F43EF522F}" type="presOf" srcId="{0C8E38E7-6D99-4708-8E38-904A93DEDD50}" destId="{1D5E6AE1-4693-405F-A9FA-DDFF120CEDF8}" srcOrd="0" destOrd="0" presId="urn:microsoft.com/office/officeart/2005/8/layout/vList2"/>
    <dgm:cxn modelId="{39AB2CCC-8E60-41A6-A04F-E1402B486F78}" type="presOf" srcId="{B6A756C3-A41A-408E-84D9-67925D5FBBF5}" destId="{A4D1AF72-E36F-4B72-9D71-205F8AF2C5B6}" srcOrd="0" destOrd="0" presId="urn:microsoft.com/office/officeart/2005/8/layout/vList2"/>
    <dgm:cxn modelId="{D9975AE9-E8B6-4BC1-9E02-16CBDC4B58D0}" type="presOf" srcId="{236F9DA8-5A1C-4F4F-B977-35948B37638A}" destId="{0FBE554C-2F05-4F20-BE7C-F698321D82F0}" srcOrd="0" destOrd="0" presId="urn:microsoft.com/office/officeart/2005/8/layout/vList2"/>
    <dgm:cxn modelId="{FA6E9FC6-EEA3-439B-AA40-E9BD8A4925C7}" srcId="{0C8E38E7-6D99-4708-8E38-904A93DEDD50}" destId="{B6A756C3-A41A-408E-84D9-67925D5FBBF5}" srcOrd="1" destOrd="0" parTransId="{8CEDFF8C-344D-45D7-8333-50DB5612A7DD}" sibTransId="{583F6135-9053-4BF1-8F27-F6504D9DE6C7}"/>
    <dgm:cxn modelId="{D75B5FDB-3D6A-42A3-9DC1-C3912D0113E3}" srcId="{0C8E38E7-6D99-4708-8E38-904A93DEDD50}" destId="{236F9DA8-5A1C-4F4F-B977-35948B37638A}" srcOrd="0" destOrd="0" parTransId="{D29CD37C-0A95-47F4-B4E8-5C9C2B07C008}" sibTransId="{DB67A99C-7D34-47F3-A521-2478C76B4FBF}"/>
    <dgm:cxn modelId="{B46688BA-9BB9-4A79-802A-A56B49E70254}" type="presParOf" srcId="{1D5E6AE1-4693-405F-A9FA-DDFF120CEDF8}" destId="{0FBE554C-2F05-4F20-BE7C-F698321D82F0}" srcOrd="0" destOrd="0" presId="urn:microsoft.com/office/officeart/2005/8/layout/vList2"/>
    <dgm:cxn modelId="{7995345B-5E17-4B10-BC4A-00B87B2800F7}" type="presParOf" srcId="{1D5E6AE1-4693-405F-A9FA-DDFF120CEDF8}" destId="{ACAC2E1E-F8A0-4C88-ABA5-3917F5B37E89}" srcOrd="1" destOrd="0" presId="urn:microsoft.com/office/officeart/2005/8/layout/vList2"/>
    <dgm:cxn modelId="{1111FBDC-706D-40DE-B34A-406BD98159AA}" type="presParOf" srcId="{1D5E6AE1-4693-405F-A9FA-DDFF120CEDF8}" destId="{A4D1AF72-E36F-4B72-9D71-205F8AF2C5B6}" srcOrd="2" destOrd="0" presId="urn:microsoft.com/office/officeart/2005/8/layout/vList2"/>
  </dgm:cxnLst>
  <dgm:bg>
    <a:solidFill>
      <a:schemeClr val="accent1"/>
    </a:solidFill>
  </dgm:bg>
  <dgm:whole>
    <a:ln w="6350"/>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33098CD-5B60-41D8-BD26-96B4D68073C3}" type="doc">
      <dgm:prSet loTypeId="urn:microsoft.com/office/officeart/2005/8/layout/radial6" loCatId="cycle" qsTypeId="urn:microsoft.com/office/officeart/2005/8/quickstyle/simple1" qsCatId="simple" csTypeId="urn:microsoft.com/office/officeart/2005/8/colors/accent1_2" csCatId="accent1" phldr="1"/>
      <dgm:spPr/>
      <dgm:t>
        <a:bodyPr/>
        <a:lstStyle/>
        <a:p>
          <a:pPr rtl="1"/>
          <a:endParaRPr lang="ar-EG"/>
        </a:p>
      </dgm:t>
    </dgm:pt>
    <dgm:pt modelId="{0E87700E-EA06-4048-AD40-F7D314AD1EE0}">
      <dgm:prSet phldrT="[Text]">
        <dgm:style>
          <a:lnRef idx="3">
            <a:schemeClr val="lt1"/>
          </a:lnRef>
          <a:fillRef idx="1">
            <a:schemeClr val="accent5"/>
          </a:fillRef>
          <a:effectRef idx="1">
            <a:schemeClr val="accent5"/>
          </a:effectRef>
          <a:fontRef idx="minor">
            <a:schemeClr val="lt1"/>
          </a:fontRef>
        </dgm:style>
      </dgm:prSet>
      <dgm:spPr>
        <a:solidFill>
          <a:schemeClr val="accent6">
            <a:lumMod val="60000"/>
            <a:lumOff val="40000"/>
          </a:schemeClr>
        </a:solidFill>
        <a:ln w="69850">
          <a:solidFill>
            <a:schemeClr val="tx1"/>
          </a:solidFill>
        </a:ln>
      </dgm:spPr>
      <dgm:t>
        <a:bodyPr/>
        <a:lstStyle/>
        <a:p>
          <a:pPr rtl="1"/>
          <a:r>
            <a:rPr lang="en-US" b="1" dirty="0" smtClean="0">
              <a:solidFill>
                <a:srgbClr val="FF0000"/>
              </a:solidFill>
            </a:rPr>
            <a:t>Processes of Chemical Weathering</a:t>
          </a:r>
          <a:endParaRPr lang="ar-EG" dirty="0">
            <a:solidFill>
              <a:srgbClr val="FF0000"/>
            </a:solidFill>
          </a:endParaRPr>
        </a:p>
      </dgm:t>
    </dgm:pt>
    <dgm:pt modelId="{98664307-1FD4-456E-BB71-749F821E2297}" type="parTrans" cxnId="{B76C1E91-13FD-49E6-99F3-A0986E1A36F0}">
      <dgm:prSet/>
      <dgm:spPr/>
      <dgm:t>
        <a:bodyPr/>
        <a:lstStyle/>
        <a:p>
          <a:pPr rtl="1"/>
          <a:endParaRPr lang="ar-EG"/>
        </a:p>
      </dgm:t>
    </dgm:pt>
    <dgm:pt modelId="{DC52A000-DF27-4398-B91A-26C6FFC7836B}" type="sibTrans" cxnId="{B76C1E91-13FD-49E6-99F3-A0986E1A36F0}">
      <dgm:prSet/>
      <dgm:spPr/>
      <dgm:t>
        <a:bodyPr/>
        <a:lstStyle/>
        <a:p>
          <a:pPr rtl="1"/>
          <a:endParaRPr lang="ar-EG"/>
        </a:p>
      </dgm:t>
    </dgm:pt>
    <dgm:pt modelId="{2908C547-F26A-45FB-88DA-3EF22CDF38D9}">
      <dgm:prSet phldrT="[Text]" custT="1"/>
      <dgm:spPr>
        <a:solidFill>
          <a:srgbClr val="00CCFF"/>
        </a:solidFill>
        <a:ln w="53975"/>
      </dgm:spPr>
      <dgm:t>
        <a:bodyPr/>
        <a:lstStyle/>
        <a:p>
          <a:pPr rtl="0"/>
          <a:r>
            <a:rPr lang="en-US" sz="3600" b="1" u="none" dirty="0" smtClean="0">
              <a:solidFill>
                <a:srgbClr val="FF0000"/>
              </a:solidFill>
            </a:rPr>
            <a:t>A-</a:t>
          </a:r>
          <a:r>
            <a:rPr lang="en-US" sz="3600" b="1" u="none" dirty="0" smtClean="0">
              <a:solidFill>
                <a:schemeClr val="tx1"/>
              </a:solidFill>
            </a:rPr>
            <a:t> Storm water  </a:t>
          </a:r>
          <a:endParaRPr lang="ar-EG" sz="3600" u="none" dirty="0">
            <a:solidFill>
              <a:schemeClr val="tx1"/>
            </a:solidFill>
          </a:endParaRPr>
        </a:p>
      </dgm:t>
    </dgm:pt>
    <dgm:pt modelId="{173B1798-E804-4C94-B9FA-BE323C4379F3}" type="parTrans" cxnId="{88867601-3AEB-42E1-A248-B9301451D661}">
      <dgm:prSet/>
      <dgm:spPr/>
      <dgm:t>
        <a:bodyPr/>
        <a:lstStyle/>
        <a:p>
          <a:pPr rtl="1"/>
          <a:endParaRPr lang="ar-EG"/>
        </a:p>
      </dgm:t>
    </dgm:pt>
    <dgm:pt modelId="{4F0B5E1F-CAF9-4573-80E3-F7BA0A4A9ADF}" type="sibTrans" cxnId="{88867601-3AEB-42E1-A248-B9301451D661}">
      <dgm:prSet/>
      <dgm:spPr>
        <a:solidFill>
          <a:schemeClr val="tx2"/>
        </a:solidFill>
      </dgm:spPr>
      <dgm:t>
        <a:bodyPr/>
        <a:lstStyle/>
        <a:p>
          <a:pPr rtl="1"/>
          <a:endParaRPr lang="ar-EG"/>
        </a:p>
      </dgm:t>
    </dgm:pt>
    <dgm:pt modelId="{CE4602EC-19F5-4249-A420-F7F94127F026}">
      <dgm:prSet phldrT="[Text]" custT="1">
        <dgm:style>
          <a:lnRef idx="1">
            <a:schemeClr val="accent2"/>
          </a:lnRef>
          <a:fillRef idx="2">
            <a:schemeClr val="accent2"/>
          </a:fillRef>
          <a:effectRef idx="1">
            <a:schemeClr val="accent2"/>
          </a:effectRef>
          <a:fontRef idx="minor">
            <a:schemeClr val="dk1"/>
          </a:fontRef>
        </dgm:style>
      </dgm:prSet>
      <dgm:spPr>
        <a:gradFill rotWithShape="0">
          <a:gsLst>
            <a:gs pos="0">
              <a:srgbClr val="CCCCFF"/>
            </a:gs>
            <a:gs pos="17999">
              <a:srgbClr val="99CCFF"/>
            </a:gs>
            <a:gs pos="36000">
              <a:srgbClr val="9966FF"/>
            </a:gs>
            <a:gs pos="61000">
              <a:srgbClr val="CC99FF"/>
            </a:gs>
            <a:gs pos="82001">
              <a:srgbClr val="99CCFF"/>
            </a:gs>
            <a:gs pos="100000">
              <a:srgbClr val="CCCCFF"/>
            </a:gs>
          </a:gsLst>
          <a:lin ang="16200000" scaled="0"/>
        </a:gradFill>
        <a:ln w="41275">
          <a:solidFill>
            <a:schemeClr val="tx1"/>
          </a:solidFill>
        </a:ln>
      </dgm:spPr>
      <dgm:t>
        <a:bodyPr/>
        <a:lstStyle/>
        <a:p>
          <a:pPr rtl="0"/>
          <a:r>
            <a:rPr lang="en-US" sz="3600" b="1" u="none" dirty="0" smtClean="0">
              <a:solidFill>
                <a:srgbClr val="FF0000"/>
              </a:solidFill>
            </a:rPr>
            <a:t>B-</a:t>
          </a:r>
          <a:r>
            <a:rPr lang="en-US" sz="3600" b="1" u="none" dirty="0" smtClean="0">
              <a:solidFill>
                <a:schemeClr val="tx1"/>
              </a:solidFill>
            </a:rPr>
            <a:t> Acid Rain</a:t>
          </a:r>
          <a:endParaRPr lang="ar-EG" sz="3600" u="none" dirty="0">
            <a:solidFill>
              <a:schemeClr val="tx1"/>
            </a:solidFill>
          </a:endParaRPr>
        </a:p>
      </dgm:t>
    </dgm:pt>
    <dgm:pt modelId="{04CCE976-649B-455D-A8E3-F0F9673AABF0}" type="parTrans" cxnId="{D03A8F5E-44C3-457E-AB15-D3257AF3ACCE}">
      <dgm:prSet/>
      <dgm:spPr/>
      <dgm:t>
        <a:bodyPr/>
        <a:lstStyle/>
        <a:p>
          <a:pPr rtl="1"/>
          <a:endParaRPr lang="ar-EG"/>
        </a:p>
      </dgm:t>
    </dgm:pt>
    <dgm:pt modelId="{9A21D3E3-8DF1-4A95-9663-3B94687C2ADA}" type="sibTrans" cxnId="{D03A8F5E-44C3-457E-AB15-D3257AF3ACCE}">
      <dgm:prSet/>
      <dgm:spPr>
        <a:solidFill>
          <a:schemeClr val="tx2"/>
        </a:solidFill>
      </dgm:spPr>
      <dgm:t>
        <a:bodyPr/>
        <a:lstStyle/>
        <a:p>
          <a:pPr rtl="1"/>
          <a:endParaRPr lang="ar-EG"/>
        </a:p>
      </dgm:t>
    </dgm:pt>
    <dgm:pt modelId="{6E810AE4-7AC5-4777-9D49-B2A8A350DA9E}">
      <dgm:prSet phldrT="[Text]" custT="1"/>
      <dgm:spPr>
        <a:solidFill>
          <a:schemeClr val="accent5">
            <a:lumMod val="40000"/>
            <a:lumOff val="60000"/>
          </a:schemeClr>
        </a:solidFill>
        <a:ln w="44450"/>
      </dgm:spPr>
      <dgm:t>
        <a:bodyPr/>
        <a:lstStyle/>
        <a:p>
          <a:pPr rtl="1"/>
          <a:r>
            <a:rPr lang="en-US" sz="3200" b="1" u="none" dirty="0" smtClean="0">
              <a:solidFill>
                <a:srgbClr val="FF0000"/>
              </a:solidFill>
            </a:rPr>
            <a:t>C-</a:t>
          </a:r>
          <a:r>
            <a:rPr lang="en-US" sz="3200" b="1" u="none" dirty="0" smtClean="0">
              <a:solidFill>
                <a:schemeClr val="tx1"/>
              </a:solidFill>
            </a:rPr>
            <a:t> Biochemical Processes</a:t>
          </a:r>
          <a:r>
            <a:rPr lang="en-US" sz="3200" u="none" dirty="0" smtClean="0">
              <a:solidFill>
                <a:schemeClr val="tx1"/>
              </a:solidFill>
            </a:rPr>
            <a:t> </a:t>
          </a:r>
          <a:endParaRPr lang="ar-EG" sz="3200" u="none" dirty="0">
            <a:solidFill>
              <a:schemeClr val="tx1"/>
            </a:solidFill>
          </a:endParaRPr>
        </a:p>
      </dgm:t>
    </dgm:pt>
    <dgm:pt modelId="{351E347D-DA7C-483C-AE10-0C822D280A07}" type="parTrans" cxnId="{6765F939-DE42-46BE-B1F9-9187305C5705}">
      <dgm:prSet/>
      <dgm:spPr/>
      <dgm:t>
        <a:bodyPr/>
        <a:lstStyle/>
        <a:p>
          <a:pPr rtl="1"/>
          <a:endParaRPr lang="ar-EG"/>
        </a:p>
      </dgm:t>
    </dgm:pt>
    <dgm:pt modelId="{062B9935-287E-49E2-B40F-5340A0D78975}" type="sibTrans" cxnId="{6765F939-DE42-46BE-B1F9-9187305C5705}">
      <dgm:prSet/>
      <dgm:spPr>
        <a:solidFill>
          <a:schemeClr val="tx2"/>
        </a:solidFill>
      </dgm:spPr>
      <dgm:t>
        <a:bodyPr/>
        <a:lstStyle/>
        <a:p>
          <a:pPr rtl="1"/>
          <a:endParaRPr lang="ar-EG"/>
        </a:p>
      </dgm:t>
    </dgm:pt>
    <dgm:pt modelId="{C3E0AD47-2BC5-4B36-8C3D-A162B041A6D6}">
      <dgm:prSet phldrT="[Text]" custT="1">
        <dgm:style>
          <a:lnRef idx="0">
            <a:schemeClr val="accent2"/>
          </a:lnRef>
          <a:fillRef idx="3">
            <a:schemeClr val="accent2"/>
          </a:fillRef>
          <a:effectRef idx="3">
            <a:schemeClr val="accent2"/>
          </a:effectRef>
          <a:fontRef idx="minor">
            <a:schemeClr val="lt1"/>
          </a:fontRef>
        </dgm:style>
      </dgm:prSet>
      <dgm:spPr>
        <a:gradFill rotWithShape="0">
          <a:gsLst>
            <a:gs pos="0">
              <a:srgbClr val="03D4A8"/>
            </a:gs>
            <a:gs pos="25000">
              <a:srgbClr val="21D6E0"/>
            </a:gs>
            <a:gs pos="75000">
              <a:srgbClr val="0087E6"/>
            </a:gs>
            <a:gs pos="100000">
              <a:srgbClr val="005CBF"/>
            </a:gs>
          </a:gsLst>
          <a:lin ang="16200000" scaled="0"/>
        </a:gradFill>
        <a:ln w="57150">
          <a:solidFill>
            <a:scrgbClr r="0" g="0" b="0"/>
          </a:solidFill>
        </a:ln>
      </dgm:spPr>
      <dgm:t>
        <a:bodyPr/>
        <a:lstStyle/>
        <a:p>
          <a:pPr rtl="1"/>
          <a:r>
            <a:rPr lang="en-US" sz="2800" b="1" dirty="0" smtClean="0">
              <a:solidFill>
                <a:srgbClr val="FF0000"/>
              </a:solidFill>
            </a:rPr>
            <a:t>D-</a:t>
          </a:r>
          <a:r>
            <a:rPr lang="en-US" sz="2800" b="1" dirty="0" smtClean="0">
              <a:solidFill>
                <a:schemeClr val="tx1"/>
              </a:solidFill>
            </a:rPr>
            <a:t> The movement of materials on the slopes</a:t>
          </a:r>
          <a:endParaRPr lang="ar-EG" sz="2800" b="1" dirty="0">
            <a:solidFill>
              <a:schemeClr val="tx1"/>
            </a:solidFill>
          </a:endParaRPr>
        </a:p>
      </dgm:t>
    </dgm:pt>
    <dgm:pt modelId="{3D99E75D-D12C-4B5C-B4C7-68BD31F3D2A4}" type="parTrans" cxnId="{060AFA74-AE39-4F6C-81A3-8AD8D03EEE1F}">
      <dgm:prSet/>
      <dgm:spPr/>
      <dgm:t>
        <a:bodyPr/>
        <a:lstStyle/>
        <a:p>
          <a:pPr rtl="1"/>
          <a:endParaRPr lang="ar-EG"/>
        </a:p>
      </dgm:t>
    </dgm:pt>
    <dgm:pt modelId="{30FF6020-E202-4567-BDD3-0AAA885E3425}" type="sibTrans" cxnId="{060AFA74-AE39-4F6C-81A3-8AD8D03EEE1F}">
      <dgm:prSet/>
      <dgm:spPr>
        <a:solidFill>
          <a:schemeClr val="tx2"/>
        </a:solidFill>
      </dgm:spPr>
      <dgm:t>
        <a:bodyPr/>
        <a:lstStyle/>
        <a:p>
          <a:pPr rtl="1"/>
          <a:endParaRPr lang="ar-EG"/>
        </a:p>
      </dgm:t>
    </dgm:pt>
    <dgm:pt modelId="{254F8C8A-31F8-4F87-A90C-5E566AD68BCF}">
      <dgm:prSet/>
      <dgm:spPr/>
      <dgm:t>
        <a:bodyPr/>
        <a:lstStyle/>
        <a:p>
          <a:pPr rtl="1"/>
          <a:endParaRPr lang="ar-EG"/>
        </a:p>
      </dgm:t>
    </dgm:pt>
    <dgm:pt modelId="{5D04F3A4-3FBA-4352-9904-101CADE6A6D6}" type="parTrans" cxnId="{CAF46E2E-8C14-4B25-9784-1DA9C8827B4D}">
      <dgm:prSet/>
      <dgm:spPr/>
      <dgm:t>
        <a:bodyPr/>
        <a:lstStyle/>
        <a:p>
          <a:pPr rtl="1"/>
          <a:endParaRPr lang="ar-EG"/>
        </a:p>
      </dgm:t>
    </dgm:pt>
    <dgm:pt modelId="{816D35B7-A338-4161-B9C9-0C9535909777}" type="sibTrans" cxnId="{CAF46E2E-8C14-4B25-9784-1DA9C8827B4D}">
      <dgm:prSet/>
      <dgm:spPr/>
      <dgm:t>
        <a:bodyPr/>
        <a:lstStyle/>
        <a:p>
          <a:pPr rtl="1"/>
          <a:endParaRPr lang="ar-EG"/>
        </a:p>
      </dgm:t>
    </dgm:pt>
    <dgm:pt modelId="{6AA191F4-CB1F-4B68-A2DC-9E6794D6A239}" type="pres">
      <dgm:prSet presAssocID="{C33098CD-5B60-41D8-BD26-96B4D68073C3}" presName="Name0" presStyleCnt="0">
        <dgm:presLayoutVars>
          <dgm:chMax val="1"/>
          <dgm:dir/>
          <dgm:animLvl val="ctr"/>
          <dgm:resizeHandles val="exact"/>
        </dgm:presLayoutVars>
      </dgm:prSet>
      <dgm:spPr/>
      <dgm:t>
        <a:bodyPr/>
        <a:lstStyle/>
        <a:p>
          <a:pPr rtl="1"/>
          <a:endParaRPr lang="ar-EG"/>
        </a:p>
      </dgm:t>
    </dgm:pt>
    <dgm:pt modelId="{023714A2-0F2A-4BEB-85E0-018AF6E4C175}" type="pres">
      <dgm:prSet presAssocID="{0E87700E-EA06-4048-AD40-F7D314AD1EE0}" presName="centerShape" presStyleLbl="node0" presStyleIdx="0" presStyleCnt="1" custScaleX="142579" custScaleY="113844" custLinFactNeighborX="1424"/>
      <dgm:spPr/>
      <dgm:t>
        <a:bodyPr/>
        <a:lstStyle/>
        <a:p>
          <a:pPr rtl="1"/>
          <a:endParaRPr lang="ar-EG"/>
        </a:p>
      </dgm:t>
    </dgm:pt>
    <dgm:pt modelId="{AABA3F8A-C9F6-41DA-80AC-AC875E0B2D97}" type="pres">
      <dgm:prSet presAssocID="{2908C547-F26A-45FB-88DA-3EF22CDF38D9}" presName="node" presStyleLbl="node1" presStyleIdx="0" presStyleCnt="4" custScaleX="233730" custScaleY="124118" custRadScaleRad="96134" custRadScaleInc="6780">
        <dgm:presLayoutVars>
          <dgm:bulletEnabled val="1"/>
        </dgm:presLayoutVars>
      </dgm:prSet>
      <dgm:spPr/>
      <dgm:t>
        <a:bodyPr/>
        <a:lstStyle/>
        <a:p>
          <a:pPr rtl="1"/>
          <a:endParaRPr lang="ar-EG"/>
        </a:p>
      </dgm:t>
    </dgm:pt>
    <dgm:pt modelId="{280A111D-DA5C-488B-A9D6-0258A5CD7F83}" type="pres">
      <dgm:prSet presAssocID="{2908C547-F26A-45FB-88DA-3EF22CDF38D9}" presName="dummy" presStyleCnt="0"/>
      <dgm:spPr/>
    </dgm:pt>
    <dgm:pt modelId="{14BF7924-F565-4520-85D2-591977B8BB7B}" type="pres">
      <dgm:prSet presAssocID="{4F0B5E1F-CAF9-4573-80E3-F7BA0A4A9ADF}" presName="sibTrans" presStyleLbl="sibTrans2D1" presStyleIdx="0" presStyleCnt="4"/>
      <dgm:spPr/>
      <dgm:t>
        <a:bodyPr/>
        <a:lstStyle/>
        <a:p>
          <a:pPr rtl="1"/>
          <a:endParaRPr lang="ar-EG"/>
        </a:p>
      </dgm:t>
    </dgm:pt>
    <dgm:pt modelId="{CD8AAAEC-8B8E-4A71-B901-A0343EA6B293}" type="pres">
      <dgm:prSet presAssocID="{CE4602EC-19F5-4249-A420-F7F94127F026}" presName="node" presStyleLbl="node1" presStyleIdx="1" presStyleCnt="4" custScaleX="166079" custScaleY="155046" custRadScaleRad="121166" custRadScaleInc="-3852">
        <dgm:presLayoutVars>
          <dgm:bulletEnabled val="1"/>
        </dgm:presLayoutVars>
      </dgm:prSet>
      <dgm:spPr/>
      <dgm:t>
        <a:bodyPr/>
        <a:lstStyle/>
        <a:p>
          <a:pPr rtl="1"/>
          <a:endParaRPr lang="ar-EG"/>
        </a:p>
      </dgm:t>
    </dgm:pt>
    <dgm:pt modelId="{C931E5C9-DFA3-48CE-A487-F87B63E823EA}" type="pres">
      <dgm:prSet presAssocID="{CE4602EC-19F5-4249-A420-F7F94127F026}" presName="dummy" presStyleCnt="0"/>
      <dgm:spPr/>
    </dgm:pt>
    <dgm:pt modelId="{52F8D53C-1577-4B5C-A6C6-60A827B55EA4}" type="pres">
      <dgm:prSet presAssocID="{9A21D3E3-8DF1-4A95-9663-3B94687C2ADA}" presName="sibTrans" presStyleLbl="sibTrans2D1" presStyleIdx="1" presStyleCnt="4" custLinFactNeighborX="566" custLinFactNeighborY="-931"/>
      <dgm:spPr/>
      <dgm:t>
        <a:bodyPr/>
        <a:lstStyle/>
        <a:p>
          <a:pPr rtl="1"/>
          <a:endParaRPr lang="ar-EG"/>
        </a:p>
      </dgm:t>
    </dgm:pt>
    <dgm:pt modelId="{2237759E-49CE-4802-979F-42231D7A5351}" type="pres">
      <dgm:prSet presAssocID="{6E810AE4-7AC5-4777-9D49-B2A8A350DA9E}" presName="node" presStyleLbl="node1" presStyleIdx="2" presStyleCnt="4" custScaleX="249349" custScaleY="116558" custRadScaleRad="97428" custRadScaleInc="-27834">
        <dgm:presLayoutVars>
          <dgm:bulletEnabled val="1"/>
        </dgm:presLayoutVars>
      </dgm:prSet>
      <dgm:spPr/>
      <dgm:t>
        <a:bodyPr/>
        <a:lstStyle/>
        <a:p>
          <a:pPr rtl="1"/>
          <a:endParaRPr lang="ar-EG"/>
        </a:p>
      </dgm:t>
    </dgm:pt>
    <dgm:pt modelId="{AD5E8458-B4C1-4943-AAA2-DC190E5BA348}" type="pres">
      <dgm:prSet presAssocID="{6E810AE4-7AC5-4777-9D49-B2A8A350DA9E}" presName="dummy" presStyleCnt="0"/>
      <dgm:spPr/>
    </dgm:pt>
    <dgm:pt modelId="{0D6C0728-DEBD-4ED7-AF7F-D25A47157132}" type="pres">
      <dgm:prSet presAssocID="{062B9935-287E-49E2-B40F-5340A0D78975}" presName="sibTrans" presStyleLbl="sibTrans2D1" presStyleIdx="2" presStyleCnt="4"/>
      <dgm:spPr/>
      <dgm:t>
        <a:bodyPr/>
        <a:lstStyle/>
        <a:p>
          <a:pPr rtl="1"/>
          <a:endParaRPr lang="ar-EG"/>
        </a:p>
      </dgm:t>
    </dgm:pt>
    <dgm:pt modelId="{6C434F51-AC13-4FF3-BA57-5EF873EE4D43}" type="pres">
      <dgm:prSet presAssocID="{C3E0AD47-2BC5-4B36-8C3D-A162B041A6D6}" presName="node" presStyleLbl="node1" presStyleIdx="3" presStyleCnt="4" custScaleX="194423" custScaleY="157980" custRadScaleRad="124140" custRadScaleInc="5250">
        <dgm:presLayoutVars>
          <dgm:bulletEnabled val="1"/>
        </dgm:presLayoutVars>
      </dgm:prSet>
      <dgm:spPr/>
      <dgm:t>
        <a:bodyPr/>
        <a:lstStyle/>
        <a:p>
          <a:pPr rtl="1"/>
          <a:endParaRPr lang="ar-EG"/>
        </a:p>
      </dgm:t>
    </dgm:pt>
    <dgm:pt modelId="{4C9D7B6F-F4D2-4552-B5D1-3DE5F103EADD}" type="pres">
      <dgm:prSet presAssocID="{C3E0AD47-2BC5-4B36-8C3D-A162B041A6D6}" presName="dummy" presStyleCnt="0"/>
      <dgm:spPr/>
    </dgm:pt>
    <dgm:pt modelId="{50BA076B-F4EC-4CEB-87EF-0346047363DA}" type="pres">
      <dgm:prSet presAssocID="{30FF6020-E202-4567-BDD3-0AAA885E3425}" presName="sibTrans" presStyleLbl="sibTrans2D1" presStyleIdx="3" presStyleCnt="4"/>
      <dgm:spPr/>
      <dgm:t>
        <a:bodyPr/>
        <a:lstStyle/>
        <a:p>
          <a:pPr rtl="1"/>
          <a:endParaRPr lang="ar-EG"/>
        </a:p>
      </dgm:t>
    </dgm:pt>
  </dgm:ptLst>
  <dgm:cxnLst>
    <dgm:cxn modelId="{C2D6D7D3-F0A1-4D1F-AFD2-4333ACACA580}" type="presOf" srcId="{30FF6020-E202-4567-BDD3-0AAA885E3425}" destId="{50BA076B-F4EC-4CEB-87EF-0346047363DA}" srcOrd="0" destOrd="0" presId="urn:microsoft.com/office/officeart/2005/8/layout/radial6"/>
    <dgm:cxn modelId="{5194FCD9-2F87-4CA8-B938-F9D94FC06AE7}" type="presOf" srcId="{CE4602EC-19F5-4249-A420-F7F94127F026}" destId="{CD8AAAEC-8B8E-4A71-B901-A0343EA6B293}" srcOrd="0" destOrd="0" presId="urn:microsoft.com/office/officeart/2005/8/layout/radial6"/>
    <dgm:cxn modelId="{498DE1D1-7961-43C3-A451-A87C53FC0407}" type="presOf" srcId="{9A21D3E3-8DF1-4A95-9663-3B94687C2ADA}" destId="{52F8D53C-1577-4B5C-A6C6-60A827B55EA4}" srcOrd="0" destOrd="0" presId="urn:microsoft.com/office/officeart/2005/8/layout/radial6"/>
    <dgm:cxn modelId="{6814A9EF-47D0-417B-8946-2ABFE494A081}" type="presOf" srcId="{062B9935-287E-49E2-B40F-5340A0D78975}" destId="{0D6C0728-DEBD-4ED7-AF7F-D25A47157132}" srcOrd="0" destOrd="0" presId="urn:microsoft.com/office/officeart/2005/8/layout/radial6"/>
    <dgm:cxn modelId="{A98EDA2B-2606-4DAA-BEFC-31C1ECDA7FB7}" type="presOf" srcId="{2908C547-F26A-45FB-88DA-3EF22CDF38D9}" destId="{AABA3F8A-C9F6-41DA-80AC-AC875E0B2D97}" srcOrd="0" destOrd="0" presId="urn:microsoft.com/office/officeart/2005/8/layout/radial6"/>
    <dgm:cxn modelId="{35B6A330-7FC8-4FD9-B61E-88C131D84A80}" type="presOf" srcId="{0E87700E-EA06-4048-AD40-F7D314AD1EE0}" destId="{023714A2-0F2A-4BEB-85E0-018AF6E4C175}" srcOrd="0" destOrd="0" presId="urn:microsoft.com/office/officeart/2005/8/layout/radial6"/>
    <dgm:cxn modelId="{060AFA74-AE39-4F6C-81A3-8AD8D03EEE1F}" srcId="{0E87700E-EA06-4048-AD40-F7D314AD1EE0}" destId="{C3E0AD47-2BC5-4B36-8C3D-A162B041A6D6}" srcOrd="3" destOrd="0" parTransId="{3D99E75D-D12C-4B5C-B4C7-68BD31F3D2A4}" sibTransId="{30FF6020-E202-4567-BDD3-0AAA885E3425}"/>
    <dgm:cxn modelId="{6765F939-DE42-46BE-B1F9-9187305C5705}" srcId="{0E87700E-EA06-4048-AD40-F7D314AD1EE0}" destId="{6E810AE4-7AC5-4777-9D49-B2A8A350DA9E}" srcOrd="2" destOrd="0" parTransId="{351E347D-DA7C-483C-AE10-0C822D280A07}" sibTransId="{062B9935-287E-49E2-B40F-5340A0D78975}"/>
    <dgm:cxn modelId="{B76C1E91-13FD-49E6-99F3-A0986E1A36F0}" srcId="{C33098CD-5B60-41D8-BD26-96B4D68073C3}" destId="{0E87700E-EA06-4048-AD40-F7D314AD1EE0}" srcOrd="0" destOrd="0" parTransId="{98664307-1FD4-456E-BB71-749F821E2297}" sibTransId="{DC52A000-DF27-4398-B91A-26C6FFC7836B}"/>
    <dgm:cxn modelId="{88867601-3AEB-42E1-A248-B9301451D661}" srcId="{0E87700E-EA06-4048-AD40-F7D314AD1EE0}" destId="{2908C547-F26A-45FB-88DA-3EF22CDF38D9}" srcOrd="0" destOrd="0" parTransId="{173B1798-E804-4C94-B9FA-BE323C4379F3}" sibTransId="{4F0B5E1F-CAF9-4573-80E3-F7BA0A4A9ADF}"/>
    <dgm:cxn modelId="{3F952597-32BB-4D1A-9E4E-CF0371B57BE6}" type="presOf" srcId="{C3E0AD47-2BC5-4B36-8C3D-A162B041A6D6}" destId="{6C434F51-AC13-4FF3-BA57-5EF873EE4D43}" srcOrd="0" destOrd="0" presId="urn:microsoft.com/office/officeart/2005/8/layout/radial6"/>
    <dgm:cxn modelId="{D03A8F5E-44C3-457E-AB15-D3257AF3ACCE}" srcId="{0E87700E-EA06-4048-AD40-F7D314AD1EE0}" destId="{CE4602EC-19F5-4249-A420-F7F94127F026}" srcOrd="1" destOrd="0" parTransId="{04CCE976-649B-455D-A8E3-F0F9673AABF0}" sibTransId="{9A21D3E3-8DF1-4A95-9663-3B94687C2ADA}"/>
    <dgm:cxn modelId="{5B511783-7E22-43DC-888E-6A41F83C5D27}" type="presOf" srcId="{6E810AE4-7AC5-4777-9D49-B2A8A350DA9E}" destId="{2237759E-49CE-4802-979F-42231D7A5351}" srcOrd="0" destOrd="0" presId="urn:microsoft.com/office/officeart/2005/8/layout/radial6"/>
    <dgm:cxn modelId="{CAF46E2E-8C14-4B25-9784-1DA9C8827B4D}" srcId="{C33098CD-5B60-41D8-BD26-96B4D68073C3}" destId="{254F8C8A-31F8-4F87-A90C-5E566AD68BCF}" srcOrd="1" destOrd="0" parTransId="{5D04F3A4-3FBA-4352-9904-101CADE6A6D6}" sibTransId="{816D35B7-A338-4161-B9C9-0C9535909777}"/>
    <dgm:cxn modelId="{C2E61DAA-34CC-4D5F-B4E0-68050D1FCE1C}" type="presOf" srcId="{4F0B5E1F-CAF9-4573-80E3-F7BA0A4A9ADF}" destId="{14BF7924-F565-4520-85D2-591977B8BB7B}" srcOrd="0" destOrd="0" presId="urn:microsoft.com/office/officeart/2005/8/layout/radial6"/>
    <dgm:cxn modelId="{B5805418-BC4D-417D-961C-F9CD969E9998}" type="presOf" srcId="{C33098CD-5B60-41D8-BD26-96B4D68073C3}" destId="{6AA191F4-CB1F-4B68-A2DC-9E6794D6A239}" srcOrd="0" destOrd="0" presId="urn:microsoft.com/office/officeart/2005/8/layout/radial6"/>
    <dgm:cxn modelId="{0943F8C5-5B45-4580-B452-F4B2A3D1AD46}" type="presParOf" srcId="{6AA191F4-CB1F-4B68-A2DC-9E6794D6A239}" destId="{023714A2-0F2A-4BEB-85E0-018AF6E4C175}" srcOrd="0" destOrd="0" presId="urn:microsoft.com/office/officeart/2005/8/layout/radial6"/>
    <dgm:cxn modelId="{55A500CE-18E4-4980-8513-4F929D9E2038}" type="presParOf" srcId="{6AA191F4-CB1F-4B68-A2DC-9E6794D6A239}" destId="{AABA3F8A-C9F6-41DA-80AC-AC875E0B2D97}" srcOrd="1" destOrd="0" presId="urn:microsoft.com/office/officeart/2005/8/layout/radial6"/>
    <dgm:cxn modelId="{EC4FD48F-2A47-4DE9-94C3-F8DE799019D8}" type="presParOf" srcId="{6AA191F4-CB1F-4B68-A2DC-9E6794D6A239}" destId="{280A111D-DA5C-488B-A9D6-0258A5CD7F83}" srcOrd="2" destOrd="0" presId="urn:microsoft.com/office/officeart/2005/8/layout/radial6"/>
    <dgm:cxn modelId="{2AF3FF22-C6CB-4FCF-95C6-FC73938CAACC}" type="presParOf" srcId="{6AA191F4-CB1F-4B68-A2DC-9E6794D6A239}" destId="{14BF7924-F565-4520-85D2-591977B8BB7B}" srcOrd="3" destOrd="0" presId="urn:microsoft.com/office/officeart/2005/8/layout/radial6"/>
    <dgm:cxn modelId="{493F8CF3-2D8A-4326-8331-BF794D465EF1}" type="presParOf" srcId="{6AA191F4-CB1F-4B68-A2DC-9E6794D6A239}" destId="{CD8AAAEC-8B8E-4A71-B901-A0343EA6B293}" srcOrd="4" destOrd="0" presId="urn:microsoft.com/office/officeart/2005/8/layout/radial6"/>
    <dgm:cxn modelId="{D0EC1F6C-23F5-4325-AF2C-A838B12F7EA1}" type="presParOf" srcId="{6AA191F4-CB1F-4B68-A2DC-9E6794D6A239}" destId="{C931E5C9-DFA3-48CE-A487-F87B63E823EA}" srcOrd="5" destOrd="0" presId="urn:microsoft.com/office/officeart/2005/8/layout/radial6"/>
    <dgm:cxn modelId="{5F830906-4A74-4E64-AAE6-6C2687A69E71}" type="presParOf" srcId="{6AA191F4-CB1F-4B68-A2DC-9E6794D6A239}" destId="{52F8D53C-1577-4B5C-A6C6-60A827B55EA4}" srcOrd="6" destOrd="0" presId="urn:microsoft.com/office/officeart/2005/8/layout/radial6"/>
    <dgm:cxn modelId="{A81FE4B6-8697-4D5A-8AD1-E0FC8ABE8991}" type="presParOf" srcId="{6AA191F4-CB1F-4B68-A2DC-9E6794D6A239}" destId="{2237759E-49CE-4802-979F-42231D7A5351}" srcOrd="7" destOrd="0" presId="urn:microsoft.com/office/officeart/2005/8/layout/radial6"/>
    <dgm:cxn modelId="{F2C92226-9EF3-4D72-A6BE-862B01E8E054}" type="presParOf" srcId="{6AA191F4-CB1F-4B68-A2DC-9E6794D6A239}" destId="{AD5E8458-B4C1-4943-AAA2-DC190E5BA348}" srcOrd="8" destOrd="0" presId="urn:microsoft.com/office/officeart/2005/8/layout/radial6"/>
    <dgm:cxn modelId="{979223E5-F2C2-489D-967F-1D1778F5E370}" type="presParOf" srcId="{6AA191F4-CB1F-4B68-A2DC-9E6794D6A239}" destId="{0D6C0728-DEBD-4ED7-AF7F-D25A47157132}" srcOrd="9" destOrd="0" presId="urn:microsoft.com/office/officeart/2005/8/layout/radial6"/>
    <dgm:cxn modelId="{8A4D53AD-1A89-4BD5-9772-9D4E1825595C}" type="presParOf" srcId="{6AA191F4-CB1F-4B68-A2DC-9E6794D6A239}" destId="{6C434F51-AC13-4FF3-BA57-5EF873EE4D43}" srcOrd="10" destOrd="0" presId="urn:microsoft.com/office/officeart/2005/8/layout/radial6"/>
    <dgm:cxn modelId="{A38AD199-FA32-4E49-B501-F904CA9AF5AB}" type="presParOf" srcId="{6AA191F4-CB1F-4B68-A2DC-9E6794D6A239}" destId="{4C9D7B6F-F4D2-4552-B5D1-3DE5F103EADD}" srcOrd="11" destOrd="0" presId="urn:microsoft.com/office/officeart/2005/8/layout/radial6"/>
    <dgm:cxn modelId="{3AFBADCD-C424-49EA-AE19-5C5DE28DCF38}" type="presParOf" srcId="{6AA191F4-CB1F-4B68-A2DC-9E6794D6A239}" destId="{50BA076B-F4EC-4CEB-87EF-0346047363DA}" srcOrd="12" destOrd="0" presId="urn:microsoft.com/office/officeart/2005/8/layout/radial6"/>
  </dgm:cxnLst>
  <dgm:bg/>
  <dgm:whole>
    <a:ln>
      <a:solidFill>
        <a:schemeClr val="bg1"/>
      </a:solidFill>
    </a:ln>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FBE554C-2F05-4F20-BE7C-F698321D82F0}">
      <dsp:nvSpPr>
        <dsp:cNvPr id="0" name=""/>
        <dsp:cNvSpPr/>
      </dsp:nvSpPr>
      <dsp:spPr>
        <a:xfrm>
          <a:off x="0" y="3201"/>
          <a:ext cx="8381999" cy="2849784"/>
        </a:xfrm>
        <a:prstGeom prst="roundRect">
          <a:avLst/>
        </a:prstGeom>
        <a:gradFill rotWithShape="0">
          <a:gsLst>
            <a:gs pos="0">
              <a:srgbClr val="03D4A8"/>
            </a:gs>
            <a:gs pos="25000">
              <a:srgbClr val="21D6E0"/>
            </a:gs>
            <a:gs pos="75000">
              <a:srgbClr val="0087E6"/>
            </a:gs>
            <a:gs pos="100000">
              <a:srgbClr val="005CBF"/>
            </a:gs>
          </a:gsLst>
          <a:lin ang="16200000" scaled="0"/>
        </a:gradFill>
        <a:ln w="9525" cap="flat" cmpd="sng" algn="ctr">
          <a:solidFill>
            <a:schemeClr val="accent5">
              <a:shade val="95000"/>
              <a:satMod val="105000"/>
            </a:schemeClr>
          </a:solidFill>
          <a:prstDash val="solid"/>
        </a:ln>
        <a:effectLst>
          <a:outerShdw blurRad="40000" dist="23000" dir="5400000" rotWithShape="0">
            <a:srgbClr val="000000">
              <a:alpha val="35000"/>
            </a:srgbClr>
          </a:outerShdw>
        </a:effectLst>
        <a:scene3d>
          <a:camera prst="orthographicFront"/>
          <a:lightRig rig="flat" dir="t"/>
        </a:scene3d>
        <a:sp3d/>
      </dsp:spPr>
      <dsp:style>
        <a:lnRef idx="1">
          <a:schemeClr val="accent5"/>
        </a:lnRef>
        <a:fillRef idx="3">
          <a:schemeClr val="accent5"/>
        </a:fillRef>
        <a:effectRef idx="2">
          <a:schemeClr val="accent5"/>
        </a:effectRef>
        <a:fontRef idx="minor">
          <a:schemeClr val="lt1"/>
        </a:fontRef>
      </dsp:style>
      <dsp:txBody>
        <a:bodyPr spcFirstLastPara="0" vert="horz" wrap="square" lIns="274320" tIns="274320" rIns="274320" bIns="274320" numCol="1" spcCol="1270" anchor="ctr" anchorCtr="0">
          <a:noAutofit/>
        </a:bodyPr>
        <a:lstStyle/>
        <a:p>
          <a:pPr lvl="0" algn="ctr" defTabSz="3200400" rtl="0">
            <a:lnSpc>
              <a:spcPct val="90000"/>
            </a:lnSpc>
            <a:spcBef>
              <a:spcPct val="0"/>
            </a:spcBef>
            <a:spcAft>
              <a:spcPct val="35000"/>
            </a:spcAft>
          </a:pPr>
          <a:r>
            <a:rPr lang="en-US" sz="7200" kern="1200" dirty="0" smtClean="0">
              <a:solidFill>
                <a:schemeClr val="tx1"/>
              </a:solidFill>
            </a:rPr>
            <a:t>Geographical terms</a:t>
          </a:r>
          <a:endParaRPr lang="ar-EG" sz="7200" b="1" kern="1200" dirty="0">
            <a:solidFill>
              <a:schemeClr val="tx1"/>
            </a:solidFill>
          </a:endParaRPr>
        </a:p>
      </dsp:txBody>
      <dsp:txXfrm>
        <a:off x="0" y="3201"/>
        <a:ext cx="8381999" cy="2849784"/>
      </dsp:txXfrm>
    </dsp:sp>
    <dsp:sp modelId="{A4D1AF72-E36F-4B72-9D71-205F8AF2C5B6}">
      <dsp:nvSpPr>
        <dsp:cNvPr id="0" name=""/>
        <dsp:cNvSpPr/>
      </dsp:nvSpPr>
      <dsp:spPr>
        <a:xfrm>
          <a:off x="0" y="2862014"/>
          <a:ext cx="8381999" cy="2849784"/>
        </a:xfrm>
        <a:prstGeom prst="roundRect">
          <a:avLst/>
        </a:prstGeom>
        <a:gradFill flip="none" rotWithShape="1">
          <a:gsLst>
            <a:gs pos="0">
              <a:srgbClr val="3399FF"/>
            </a:gs>
            <a:gs pos="16000">
              <a:srgbClr val="00CCCC"/>
            </a:gs>
            <a:gs pos="47000">
              <a:srgbClr val="9999FF"/>
            </a:gs>
            <a:gs pos="60001">
              <a:srgbClr val="2E6792"/>
            </a:gs>
            <a:gs pos="71001">
              <a:srgbClr val="3333CC"/>
            </a:gs>
            <a:gs pos="81000">
              <a:srgbClr val="1170FF"/>
            </a:gs>
            <a:gs pos="100000">
              <a:srgbClr val="006699"/>
            </a:gs>
          </a:gsLst>
          <a:lin ang="8100000" scaled="1"/>
          <a:tileRect/>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accent6"/>
        </a:lnRef>
        <a:fillRef idx="2">
          <a:schemeClr val="accent6"/>
        </a:fillRef>
        <a:effectRef idx="1">
          <a:schemeClr val="accent6"/>
        </a:effectRef>
        <a:fontRef idx="minor">
          <a:schemeClr val="dk1"/>
        </a:fontRef>
      </dsp:style>
      <dsp:txBody>
        <a:bodyPr spcFirstLastPara="0" vert="horz" wrap="square" lIns="205740" tIns="205740" rIns="205740" bIns="205740" numCol="1" spcCol="1270" anchor="ctr" anchorCtr="0">
          <a:noAutofit/>
        </a:bodyPr>
        <a:lstStyle/>
        <a:p>
          <a:pPr lvl="0" algn="ctr" defTabSz="2400300" rtl="0">
            <a:lnSpc>
              <a:spcPct val="90000"/>
            </a:lnSpc>
            <a:spcBef>
              <a:spcPct val="0"/>
            </a:spcBef>
            <a:spcAft>
              <a:spcPct val="35000"/>
            </a:spcAft>
          </a:pPr>
          <a:endParaRPr lang="en-US" sz="5400" b="1" i="0" kern="1200" dirty="0" smtClean="0"/>
        </a:p>
        <a:p>
          <a:pPr lvl="0" algn="ctr" defTabSz="2400300" rtl="0">
            <a:lnSpc>
              <a:spcPct val="90000"/>
            </a:lnSpc>
            <a:spcBef>
              <a:spcPct val="0"/>
            </a:spcBef>
            <a:spcAft>
              <a:spcPct val="35000"/>
            </a:spcAft>
          </a:pPr>
          <a:r>
            <a:rPr lang="en-US" sz="6600" b="1" i="0" kern="1200" dirty="0" smtClean="0"/>
            <a:t>Dr. Islam Salama</a:t>
          </a:r>
        </a:p>
        <a:p>
          <a:pPr lvl="0" algn="ctr" defTabSz="2400300" rtl="0">
            <a:lnSpc>
              <a:spcPct val="90000"/>
            </a:lnSpc>
            <a:spcBef>
              <a:spcPct val="0"/>
            </a:spcBef>
            <a:spcAft>
              <a:spcPct val="35000"/>
            </a:spcAft>
          </a:pPr>
          <a:r>
            <a:rPr lang="en-US" sz="4700" kern="1200" dirty="0" smtClean="0"/>
            <a:t/>
          </a:r>
          <a:br>
            <a:rPr lang="en-US" sz="4700" kern="1200" dirty="0" smtClean="0"/>
          </a:br>
          <a:endParaRPr lang="ar-EG" sz="4700" b="1" kern="1200" dirty="0"/>
        </a:p>
      </dsp:txBody>
      <dsp:txXfrm>
        <a:off x="0" y="2862014"/>
        <a:ext cx="8381999" cy="2849784"/>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0BA076B-F4EC-4CEB-87EF-0346047363DA}">
      <dsp:nvSpPr>
        <dsp:cNvPr id="0" name=""/>
        <dsp:cNvSpPr/>
      </dsp:nvSpPr>
      <dsp:spPr>
        <a:xfrm>
          <a:off x="1559114" y="758096"/>
          <a:ext cx="4870101" cy="4870101"/>
        </a:xfrm>
        <a:prstGeom prst="blockArc">
          <a:avLst>
            <a:gd name="adj1" fmla="val 10919120"/>
            <a:gd name="adj2" fmla="val 17160051"/>
            <a:gd name="adj3" fmla="val 4631"/>
          </a:avLst>
        </a:prstGeom>
        <a:solidFill>
          <a:schemeClr val="tx2"/>
        </a:solidFill>
        <a:ln>
          <a:noFill/>
        </a:ln>
        <a:effectLst/>
      </dsp:spPr>
      <dsp:style>
        <a:lnRef idx="0">
          <a:scrgbClr r="0" g="0" b="0"/>
        </a:lnRef>
        <a:fillRef idx="1">
          <a:scrgbClr r="0" g="0" b="0"/>
        </a:fillRef>
        <a:effectRef idx="0">
          <a:scrgbClr r="0" g="0" b="0"/>
        </a:effectRef>
        <a:fontRef idx="minor">
          <a:schemeClr val="lt1"/>
        </a:fontRef>
      </dsp:style>
    </dsp:sp>
    <dsp:sp modelId="{0D6C0728-DEBD-4ED7-AF7F-D25A47157132}">
      <dsp:nvSpPr>
        <dsp:cNvPr id="0" name=""/>
        <dsp:cNvSpPr/>
      </dsp:nvSpPr>
      <dsp:spPr>
        <a:xfrm>
          <a:off x="1553796" y="854713"/>
          <a:ext cx="4870101" cy="4870101"/>
        </a:xfrm>
        <a:prstGeom prst="blockArc">
          <a:avLst>
            <a:gd name="adj1" fmla="val 4040425"/>
            <a:gd name="adj2" fmla="val 11058977"/>
            <a:gd name="adj3" fmla="val 4631"/>
          </a:avLst>
        </a:prstGeom>
        <a:solidFill>
          <a:schemeClr val="tx2"/>
        </a:solidFill>
        <a:ln>
          <a:noFill/>
        </a:ln>
        <a:effectLst/>
      </dsp:spPr>
      <dsp:style>
        <a:lnRef idx="0">
          <a:scrgbClr r="0" g="0" b="0"/>
        </a:lnRef>
        <a:fillRef idx="1">
          <a:scrgbClr r="0" g="0" b="0"/>
        </a:fillRef>
        <a:effectRef idx="0">
          <a:scrgbClr r="0" g="0" b="0"/>
        </a:effectRef>
        <a:fontRef idx="minor">
          <a:schemeClr val="lt1"/>
        </a:fontRef>
      </dsp:style>
    </dsp:sp>
    <dsp:sp modelId="{52F8D53C-1577-4B5C-A6C6-60A827B55EA4}">
      <dsp:nvSpPr>
        <dsp:cNvPr id="0" name=""/>
        <dsp:cNvSpPr/>
      </dsp:nvSpPr>
      <dsp:spPr>
        <a:xfrm>
          <a:off x="2664182" y="631593"/>
          <a:ext cx="4870101" cy="4870101"/>
        </a:xfrm>
        <a:prstGeom prst="blockArc">
          <a:avLst>
            <a:gd name="adj1" fmla="val 31495"/>
            <a:gd name="adj2" fmla="val 5640727"/>
            <a:gd name="adj3" fmla="val 4631"/>
          </a:avLst>
        </a:prstGeom>
        <a:solidFill>
          <a:schemeClr val="tx2"/>
        </a:solidFill>
        <a:ln>
          <a:noFill/>
        </a:ln>
        <a:effectLst/>
      </dsp:spPr>
      <dsp:style>
        <a:lnRef idx="0">
          <a:scrgbClr r="0" g="0" b="0"/>
        </a:lnRef>
        <a:fillRef idx="1">
          <a:scrgbClr r="0" g="0" b="0"/>
        </a:fillRef>
        <a:effectRef idx="0">
          <a:scrgbClr r="0" g="0" b="0"/>
        </a:effectRef>
        <a:fontRef idx="minor">
          <a:schemeClr val="lt1"/>
        </a:fontRef>
      </dsp:style>
    </dsp:sp>
    <dsp:sp modelId="{14BF7924-F565-4520-85D2-591977B8BB7B}">
      <dsp:nvSpPr>
        <dsp:cNvPr id="0" name=""/>
        <dsp:cNvSpPr/>
      </dsp:nvSpPr>
      <dsp:spPr>
        <a:xfrm>
          <a:off x="2639220" y="812080"/>
          <a:ext cx="4870101" cy="4870101"/>
        </a:xfrm>
        <a:prstGeom prst="blockArc">
          <a:avLst>
            <a:gd name="adj1" fmla="val 15583303"/>
            <a:gd name="adj2" fmla="val 21436113"/>
            <a:gd name="adj3" fmla="val 4631"/>
          </a:avLst>
        </a:prstGeom>
        <a:solidFill>
          <a:schemeClr val="tx2"/>
        </a:solidFill>
        <a:ln>
          <a:noFill/>
        </a:ln>
        <a:effectLst/>
      </dsp:spPr>
      <dsp:style>
        <a:lnRef idx="0">
          <a:scrgbClr r="0" g="0" b="0"/>
        </a:lnRef>
        <a:fillRef idx="1">
          <a:scrgbClr r="0" g="0" b="0"/>
        </a:fillRef>
        <a:effectRef idx="0">
          <a:scrgbClr r="0" g="0" b="0"/>
        </a:effectRef>
        <a:fontRef idx="minor">
          <a:schemeClr val="lt1"/>
        </a:fontRef>
      </dsp:style>
    </dsp:sp>
    <dsp:sp modelId="{023714A2-0F2A-4BEB-85E0-018AF6E4C175}">
      <dsp:nvSpPr>
        <dsp:cNvPr id="0" name=""/>
        <dsp:cNvSpPr/>
      </dsp:nvSpPr>
      <dsp:spPr>
        <a:xfrm>
          <a:off x="3041288" y="1918240"/>
          <a:ext cx="3190285" cy="2547323"/>
        </a:xfrm>
        <a:prstGeom prst="ellipse">
          <a:avLst/>
        </a:prstGeom>
        <a:solidFill>
          <a:schemeClr val="accent6">
            <a:lumMod val="60000"/>
            <a:lumOff val="40000"/>
          </a:schemeClr>
        </a:solidFill>
        <a:ln w="69850" cap="flat" cmpd="sng" algn="ctr">
          <a:solidFill>
            <a:schemeClr val="tx1"/>
          </a:solidFill>
          <a:prstDash val="solid"/>
        </a:ln>
        <a:effectLst>
          <a:outerShdw blurRad="40000" dist="20000" dir="5400000" rotWithShape="0">
            <a:srgbClr val="000000">
              <a:alpha val="38000"/>
            </a:srgbClr>
          </a:outerShdw>
        </a:effectLst>
      </dsp:spPr>
      <dsp:style>
        <a:lnRef idx="3">
          <a:schemeClr val="lt1"/>
        </a:lnRef>
        <a:fillRef idx="1">
          <a:schemeClr val="accent5"/>
        </a:fillRef>
        <a:effectRef idx="1">
          <a:schemeClr val="accent5"/>
        </a:effectRef>
        <a:fontRef idx="minor">
          <a:schemeClr val="lt1"/>
        </a:fontRef>
      </dsp:style>
      <dsp:txBody>
        <a:bodyPr spcFirstLastPara="0" vert="horz" wrap="square" lIns="44450" tIns="44450" rIns="44450" bIns="44450" numCol="1" spcCol="1270" anchor="ctr" anchorCtr="0">
          <a:noAutofit/>
        </a:bodyPr>
        <a:lstStyle/>
        <a:p>
          <a:pPr lvl="0" algn="ctr" defTabSz="1555750" rtl="1">
            <a:lnSpc>
              <a:spcPct val="90000"/>
            </a:lnSpc>
            <a:spcBef>
              <a:spcPct val="0"/>
            </a:spcBef>
            <a:spcAft>
              <a:spcPct val="35000"/>
            </a:spcAft>
          </a:pPr>
          <a:r>
            <a:rPr lang="en-US" sz="3500" b="1" kern="1200" dirty="0" smtClean="0">
              <a:solidFill>
                <a:srgbClr val="FF0000"/>
              </a:solidFill>
            </a:rPr>
            <a:t>Processes of Chemical Weathering</a:t>
          </a:r>
          <a:endParaRPr lang="ar-EG" sz="3500" kern="1200" dirty="0">
            <a:solidFill>
              <a:srgbClr val="FF0000"/>
            </a:solidFill>
          </a:endParaRPr>
        </a:p>
      </dsp:txBody>
      <dsp:txXfrm>
        <a:off x="3041288" y="1918240"/>
        <a:ext cx="3190285" cy="2547323"/>
      </dsp:txXfrm>
    </dsp:sp>
    <dsp:sp modelId="{AABA3F8A-C9F6-41DA-80AC-AC875E0B2D97}">
      <dsp:nvSpPr>
        <dsp:cNvPr id="0" name=""/>
        <dsp:cNvSpPr/>
      </dsp:nvSpPr>
      <dsp:spPr>
        <a:xfrm>
          <a:off x="2819404" y="-65385"/>
          <a:ext cx="3660888" cy="1944047"/>
        </a:xfrm>
        <a:prstGeom prst="ellipse">
          <a:avLst/>
        </a:prstGeom>
        <a:solidFill>
          <a:srgbClr val="00CCFF"/>
        </a:solidFill>
        <a:ln w="53975" cap="flat" cmpd="sng" algn="ctr">
          <a:solidFill>
            <a:scrgbClr r="0" g="0" b="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600200" rtl="0">
            <a:lnSpc>
              <a:spcPct val="90000"/>
            </a:lnSpc>
            <a:spcBef>
              <a:spcPct val="0"/>
            </a:spcBef>
            <a:spcAft>
              <a:spcPct val="35000"/>
            </a:spcAft>
          </a:pPr>
          <a:r>
            <a:rPr lang="en-US" sz="3600" b="1" u="none" kern="1200" dirty="0" smtClean="0">
              <a:solidFill>
                <a:srgbClr val="FF0000"/>
              </a:solidFill>
            </a:rPr>
            <a:t>A-</a:t>
          </a:r>
          <a:r>
            <a:rPr lang="en-US" sz="3600" b="1" u="none" kern="1200" dirty="0" smtClean="0">
              <a:solidFill>
                <a:schemeClr val="tx1"/>
              </a:solidFill>
            </a:rPr>
            <a:t> Storm water  </a:t>
          </a:r>
          <a:endParaRPr lang="ar-EG" sz="3600" u="none" kern="1200" dirty="0">
            <a:solidFill>
              <a:schemeClr val="tx1"/>
            </a:solidFill>
          </a:endParaRPr>
        </a:p>
      </dsp:txBody>
      <dsp:txXfrm>
        <a:off x="2819404" y="-65385"/>
        <a:ext cx="3660888" cy="1944047"/>
      </dsp:txXfrm>
    </dsp:sp>
    <dsp:sp modelId="{CD8AAAEC-8B8E-4A71-B901-A0343EA6B293}">
      <dsp:nvSpPr>
        <dsp:cNvPr id="0" name=""/>
        <dsp:cNvSpPr/>
      </dsp:nvSpPr>
      <dsp:spPr>
        <a:xfrm>
          <a:off x="6149594" y="1919542"/>
          <a:ext cx="2601277" cy="2428469"/>
        </a:xfrm>
        <a:prstGeom prst="ellipse">
          <a:avLst/>
        </a:prstGeom>
        <a:gradFill rotWithShape="0">
          <a:gsLst>
            <a:gs pos="0">
              <a:srgbClr val="CCCCFF"/>
            </a:gs>
            <a:gs pos="17999">
              <a:srgbClr val="99CCFF"/>
            </a:gs>
            <a:gs pos="36000">
              <a:srgbClr val="9966FF"/>
            </a:gs>
            <a:gs pos="61000">
              <a:srgbClr val="CC99FF"/>
            </a:gs>
            <a:gs pos="82001">
              <a:srgbClr val="99CCFF"/>
            </a:gs>
            <a:gs pos="100000">
              <a:srgbClr val="CCCCFF"/>
            </a:gs>
          </a:gsLst>
          <a:lin ang="16200000" scaled="0"/>
        </a:gradFill>
        <a:ln w="41275" cap="flat" cmpd="sng" algn="ctr">
          <a:solidFill>
            <a:schemeClr val="tx1"/>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45720" tIns="45720" rIns="45720" bIns="45720" numCol="1" spcCol="1270" anchor="ctr" anchorCtr="0">
          <a:noAutofit/>
        </a:bodyPr>
        <a:lstStyle/>
        <a:p>
          <a:pPr lvl="0" algn="ctr" defTabSz="1600200" rtl="0">
            <a:lnSpc>
              <a:spcPct val="90000"/>
            </a:lnSpc>
            <a:spcBef>
              <a:spcPct val="0"/>
            </a:spcBef>
            <a:spcAft>
              <a:spcPct val="35000"/>
            </a:spcAft>
          </a:pPr>
          <a:r>
            <a:rPr lang="en-US" sz="3600" b="1" u="none" kern="1200" dirty="0" smtClean="0">
              <a:solidFill>
                <a:srgbClr val="FF0000"/>
              </a:solidFill>
            </a:rPr>
            <a:t>B-</a:t>
          </a:r>
          <a:r>
            <a:rPr lang="en-US" sz="3600" b="1" u="none" kern="1200" dirty="0" smtClean="0">
              <a:solidFill>
                <a:schemeClr val="tx1"/>
              </a:solidFill>
            </a:rPr>
            <a:t> Acid Rain</a:t>
          </a:r>
          <a:endParaRPr lang="ar-EG" sz="3600" u="none" kern="1200" dirty="0">
            <a:solidFill>
              <a:schemeClr val="tx1"/>
            </a:solidFill>
          </a:endParaRPr>
        </a:p>
      </dsp:txBody>
      <dsp:txXfrm>
        <a:off x="6149594" y="1919542"/>
        <a:ext cx="2601277" cy="2428469"/>
      </dsp:txXfrm>
    </dsp:sp>
    <dsp:sp modelId="{2237759E-49CE-4802-979F-42231D7A5351}">
      <dsp:nvSpPr>
        <dsp:cNvPr id="0" name=""/>
        <dsp:cNvSpPr/>
      </dsp:nvSpPr>
      <dsp:spPr>
        <a:xfrm>
          <a:off x="2952476" y="4572002"/>
          <a:ext cx="3905527" cy="1825635"/>
        </a:xfrm>
        <a:prstGeom prst="ellipse">
          <a:avLst/>
        </a:prstGeom>
        <a:solidFill>
          <a:schemeClr val="accent5">
            <a:lumMod val="40000"/>
            <a:lumOff val="60000"/>
          </a:schemeClr>
        </a:solidFill>
        <a:ln w="44450" cap="flat" cmpd="sng" algn="ctr">
          <a:solidFill>
            <a:scrgbClr r="0" g="0" b="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rtl="1">
            <a:lnSpc>
              <a:spcPct val="90000"/>
            </a:lnSpc>
            <a:spcBef>
              <a:spcPct val="0"/>
            </a:spcBef>
            <a:spcAft>
              <a:spcPct val="35000"/>
            </a:spcAft>
          </a:pPr>
          <a:r>
            <a:rPr lang="en-US" sz="3200" b="1" u="none" kern="1200" dirty="0" smtClean="0">
              <a:solidFill>
                <a:srgbClr val="FF0000"/>
              </a:solidFill>
            </a:rPr>
            <a:t>C-</a:t>
          </a:r>
          <a:r>
            <a:rPr lang="en-US" sz="3200" b="1" u="none" kern="1200" dirty="0" smtClean="0">
              <a:solidFill>
                <a:schemeClr val="tx1"/>
              </a:solidFill>
            </a:rPr>
            <a:t> Biochemical Processes</a:t>
          </a:r>
          <a:r>
            <a:rPr lang="en-US" sz="3200" u="none" kern="1200" dirty="0" smtClean="0">
              <a:solidFill>
                <a:schemeClr val="tx1"/>
              </a:solidFill>
            </a:rPr>
            <a:t> </a:t>
          </a:r>
          <a:endParaRPr lang="ar-EG" sz="3200" u="none" kern="1200" dirty="0">
            <a:solidFill>
              <a:schemeClr val="tx1"/>
            </a:solidFill>
          </a:endParaRPr>
        </a:p>
      </dsp:txBody>
      <dsp:txXfrm>
        <a:off x="2952476" y="4572002"/>
        <a:ext cx="3905527" cy="1825635"/>
      </dsp:txXfrm>
    </dsp:sp>
    <dsp:sp modelId="{6C434F51-AC13-4FF3-BA57-5EF873EE4D43}">
      <dsp:nvSpPr>
        <dsp:cNvPr id="0" name=""/>
        <dsp:cNvSpPr/>
      </dsp:nvSpPr>
      <dsp:spPr>
        <a:xfrm>
          <a:off x="94315" y="1873529"/>
          <a:ext cx="3045227" cy="2474424"/>
        </a:xfrm>
        <a:prstGeom prst="ellipse">
          <a:avLst/>
        </a:prstGeom>
        <a:gradFill rotWithShape="0">
          <a:gsLst>
            <a:gs pos="0">
              <a:srgbClr val="03D4A8"/>
            </a:gs>
            <a:gs pos="25000">
              <a:srgbClr val="21D6E0"/>
            </a:gs>
            <a:gs pos="75000">
              <a:srgbClr val="0087E6"/>
            </a:gs>
            <a:gs pos="100000">
              <a:srgbClr val="005CBF"/>
            </a:gs>
          </a:gsLst>
          <a:lin ang="16200000" scaled="0"/>
        </a:gradFill>
        <a:ln w="57150">
          <a:solidFill>
            <a:scrgbClr r="0" g="0" b="0"/>
          </a:solid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35560" tIns="35560" rIns="35560" bIns="35560" numCol="1" spcCol="1270" anchor="ctr" anchorCtr="0">
          <a:noAutofit/>
        </a:bodyPr>
        <a:lstStyle/>
        <a:p>
          <a:pPr lvl="0" algn="ctr" defTabSz="1244600" rtl="1">
            <a:lnSpc>
              <a:spcPct val="90000"/>
            </a:lnSpc>
            <a:spcBef>
              <a:spcPct val="0"/>
            </a:spcBef>
            <a:spcAft>
              <a:spcPct val="35000"/>
            </a:spcAft>
          </a:pPr>
          <a:r>
            <a:rPr lang="en-US" sz="2800" b="1" kern="1200" dirty="0" smtClean="0">
              <a:solidFill>
                <a:srgbClr val="FF0000"/>
              </a:solidFill>
            </a:rPr>
            <a:t>D-</a:t>
          </a:r>
          <a:r>
            <a:rPr lang="en-US" sz="2800" b="1" kern="1200" dirty="0" smtClean="0">
              <a:solidFill>
                <a:schemeClr val="tx1"/>
              </a:solidFill>
            </a:rPr>
            <a:t> The movement of materials on the slopes</a:t>
          </a:r>
          <a:endParaRPr lang="ar-EG" sz="2800" b="1" kern="1200" dirty="0">
            <a:solidFill>
              <a:schemeClr val="tx1"/>
            </a:solidFill>
          </a:endParaRPr>
        </a:p>
      </dsp:txBody>
      <dsp:txXfrm>
        <a:off x="94315" y="1873529"/>
        <a:ext cx="3045227" cy="247442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EG"/>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B83F4DD3-AAE7-481A-89E8-1A95F0E4D894}" type="datetimeFigureOut">
              <a:rPr lang="ar-EG" smtClean="0"/>
              <a:pPr/>
              <a:t>20/05/1442</a:t>
            </a:fld>
            <a:endParaRPr lang="ar-E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E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EG"/>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34FEAB2B-3A93-434C-8005-A5CDE6C1041E}" type="slidenum">
              <a:rPr lang="ar-EG" smtClean="0"/>
              <a:pPr/>
              <a:t>‹#›</a:t>
            </a:fld>
            <a:endParaRPr lang="ar-EG"/>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ar-EG" dirty="0"/>
          </a:p>
        </p:txBody>
      </p:sp>
      <p:sp>
        <p:nvSpPr>
          <p:cNvPr id="4" name="Slide Number Placeholder 3"/>
          <p:cNvSpPr>
            <a:spLocks noGrp="1"/>
          </p:cNvSpPr>
          <p:nvPr>
            <p:ph type="sldNum" sz="quarter" idx="10"/>
          </p:nvPr>
        </p:nvSpPr>
        <p:spPr/>
        <p:txBody>
          <a:bodyPr/>
          <a:lstStyle/>
          <a:p>
            <a:fld id="{34FEAB2B-3A93-434C-8005-A5CDE6C1041E}" type="slidenum">
              <a:rPr lang="ar-EG" smtClean="0"/>
              <a:pPr/>
              <a:t>3</a:t>
            </a:fld>
            <a:endParaRPr lang="ar-EG"/>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ar-EG" dirty="0"/>
          </a:p>
        </p:txBody>
      </p:sp>
      <p:sp>
        <p:nvSpPr>
          <p:cNvPr id="4" name="Slide Number Placeholder 3"/>
          <p:cNvSpPr>
            <a:spLocks noGrp="1"/>
          </p:cNvSpPr>
          <p:nvPr>
            <p:ph type="sldNum" sz="quarter" idx="10"/>
          </p:nvPr>
        </p:nvSpPr>
        <p:spPr/>
        <p:txBody>
          <a:bodyPr/>
          <a:lstStyle/>
          <a:p>
            <a:fld id="{34FEAB2B-3A93-434C-8005-A5CDE6C1041E}" type="slidenum">
              <a:rPr lang="ar-EG" smtClean="0"/>
              <a:pPr/>
              <a:t>4</a:t>
            </a:fld>
            <a:endParaRPr lang="ar-EG"/>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ar-EG" dirty="0"/>
          </a:p>
        </p:txBody>
      </p:sp>
      <p:sp>
        <p:nvSpPr>
          <p:cNvPr id="4" name="Slide Number Placeholder 3"/>
          <p:cNvSpPr>
            <a:spLocks noGrp="1"/>
          </p:cNvSpPr>
          <p:nvPr>
            <p:ph type="sldNum" sz="quarter" idx="10"/>
          </p:nvPr>
        </p:nvSpPr>
        <p:spPr/>
        <p:txBody>
          <a:bodyPr/>
          <a:lstStyle/>
          <a:p>
            <a:fld id="{34FEAB2B-3A93-434C-8005-A5CDE6C1041E}" type="slidenum">
              <a:rPr lang="ar-EG" smtClean="0"/>
              <a:pPr/>
              <a:t>6</a:t>
            </a:fld>
            <a:endParaRPr lang="ar-EG"/>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ar-EG" dirty="0"/>
          </a:p>
        </p:txBody>
      </p:sp>
      <p:sp>
        <p:nvSpPr>
          <p:cNvPr id="4" name="Slide Number Placeholder 3"/>
          <p:cNvSpPr>
            <a:spLocks noGrp="1"/>
          </p:cNvSpPr>
          <p:nvPr>
            <p:ph type="sldNum" sz="quarter" idx="10"/>
          </p:nvPr>
        </p:nvSpPr>
        <p:spPr/>
        <p:txBody>
          <a:bodyPr/>
          <a:lstStyle/>
          <a:p>
            <a:fld id="{34FEAB2B-3A93-434C-8005-A5CDE6C1041E}" type="slidenum">
              <a:rPr lang="ar-EG" smtClean="0"/>
              <a:pPr/>
              <a:t>7</a:t>
            </a:fld>
            <a:endParaRPr lang="ar-EG"/>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ar-EG" dirty="0"/>
          </a:p>
        </p:txBody>
      </p:sp>
      <p:sp>
        <p:nvSpPr>
          <p:cNvPr id="4" name="Slide Number Placeholder 3"/>
          <p:cNvSpPr>
            <a:spLocks noGrp="1"/>
          </p:cNvSpPr>
          <p:nvPr>
            <p:ph type="sldNum" sz="quarter" idx="10"/>
          </p:nvPr>
        </p:nvSpPr>
        <p:spPr/>
        <p:txBody>
          <a:bodyPr/>
          <a:lstStyle/>
          <a:p>
            <a:fld id="{34FEAB2B-3A93-434C-8005-A5CDE6C1041E}" type="slidenum">
              <a:rPr lang="ar-EG" smtClean="0"/>
              <a:pPr/>
              <a:t>8</a:t>
            </a:fld>
            <a:endParaRPr lang="ar-EG"/>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ar-EG" dirty="0"/>
          </a:p>
        </p:txBody>
      </p:sp>
      <p:sp>
        <p:nvSpPr>
          <p:cNvPr id="4" name="Slide Number Placeholder 3"/>
          <p:cNvSpPr>
            <a:spLocks noGrp="1"/>
          </p:cNvSpPr>
          <p:nvPr>
            <p:ph type="sldNum" sz="quarter" idx="10"/>
          </p:nvPr>
        </p:nvSpPr>
        <p:spPr/>
        <p:txBody>
          <a:bodyPr/>
          <a:lstStyle/>
          <a:p>
            <a:fld id="{34FEAB2B-3A93-434C-8005-A5CDE6C1041E}" type="slidenum">
              <a:rPr lang="ar-EG" smtClean="0"/>
              <a:pPr/>
              <a:t>9</a:t>
            </a:fld>
            <a:endParaRPr lang="ar-EG"/>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1" y="213042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1"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advClick="0" advTm="4000">
    <p:pull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advClick="0" advTm="4000">
    <p:pull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advClick="0" advTm="4000">
    <p:pull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advClick="0" advTm="4000">
    <p:pull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4" y="4406902"/>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4"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advClick="0" advTm="4000">
    <p:pull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1"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advClick="0" advTm="4000">
    <p:pull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advClick="0" advTm="4000">
    <p:pull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advClick="0" advTm="4000">
    <p:pull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advClick="0" advTm="4000">
    <p:pull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advClick="0" advTm="4000">
    <p:pull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advClick="0" advTm="4000">
    <p:pull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9FFCC">
            <a:alpha val="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1"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1" y="1600202"/>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1/3/2021</a:t>
            </a:fld>
            <a:endParaRPr lang="en-US"/>
          </a:p>
        </p:txBody>
      </p:sp>
      <p:sp>
        <p:nvSpPr>
          <p:cNvPr id="5" name="Footer Placeholder 4"/>
          <p:cNvSpPr>
            <a:spLocks noGrp="1"/>
          </p:cNvSpPr>
          <p:nvPr>
            <p:ph type="ftr" sz="quarter" idx="3"/>
          </p:nvPr>
        </p:nvSpPr>
        <p:spPr>
          <a:xfrm>
            <a:off x="3124201"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advClick="0" advTm="4000">
    <p:pull dir="d"/>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google.com/search?q=The+movement+of+materials+on+the+slopes&amp;tbm=isch&amp;source=univ&amp;sa=X&amp;ved=2ahUKEwjS9_HUlZ_kAhViVBUIHUk5DxkQsAR6BAgFEAE"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9" descr="C:\Users\mosalama\Desktop\2db8e288-82a2-47b6-a052-ef9452c59ff5.jpg"/>
          <p:cNvPicPr>
            <a:picLocks noChangeAspect="1" noChangeArrowheads="1"/>
          </p:cNvPicPr>
          <p:nvPr/>
        </p:nvPicPr>
        <p:blipFill>
          <a:blip r:embed="rId2" cstate="print"/>
          <a:srcRect/>
          <a:stretch>
            <a:fillRect/>
          </a:stretch>
        </p:blipFill>
        <p:spPr bwMode="auto">
          <a:xfrm>
            <a:off x="609600" y="304800"/>
            <a:ext cx="8229600" cy="6096000"/>
          </a:xfrm>
          <a:prstGeom prst="rect">
            <a:avLst/>
          </a:prstGeom>
          <a:noFill/>
          <a:ln w="25400">
            <a:solidFill>
              <a:schemeClr val="tx1"/>
            </a:solidFill>
          </a:ln>
        </p:spPr>
      </p:pic>
      <p:sp>
        <p:nvSpPr>
          <p:cNvPr id="5" name="Rectangle 4"/>
          <p:cNvSpPr/>
          <p:nvPr/>
        </p:nvSpPr>
        <p:spPr>
          <a:xfrm>
            <a:off x="762000" y="2971800"/>
            <a:ext cx="3962400" cy="2667000"/>
          </a:xfrm>
          <a:prstGeom prst="rect">
            <a:avLst/>
          </a:prstGeom>
          <a:noFill/>
          <a:ln w="0">
            <a:solidFill>
              <a:schemeClr val="tx1"/>
            </a:solidFill>
          </a:ln>
        </p:spPr>
        <p:style>
          <a:lnRef idx="2">
            <a:schemeClr val="accent6"/>
          </a:lnRef>
          <a:fillRef idx="1">
            <a:schemeClr val="lt1"/>
          </a:fillRef>
          <a:effectRef idx="0">
            <a:schemeClr val="accent6"/>
          </a:effectRef>
          <a:fontRef idx="minor">
            <a:schemeClr val="dk1"/>
          </a:fontRef>
        </p:style>
        <p:txBody>
          <a:bodyPr rtlCol="1" anchor="ctr"/>
          <a:lstStyle/>
          <a:p>
            <a:pPr algn="ctr"/>
            <a:r>
              <a:rPr lang="ar-EG" sz="2800" b="1" dirty="0" smtClean="0">
                <a:solidFill>
                  <a:schemeClr val="tx1"/>
                </a:solidFill>
              </a:rPr>
              <a:t>المصدر  </a:t>
            </a:r>
          </a:p>
          <a:p>
            <a:pPr algn="ctr"/>
            <a:r>
              <a:rPr lang="ar-EG" sz="2800" b="1" dirty="0" smtClean="0">
                <a:solidFill>
                  <a:schemeClr val="tx1"/>
                </a:solidFill>
              </a:rPr>
              <a:t>ا.د/ صابر امين دسوقى</a:t>
            </a:r>
          </a:p>
          <a:p>
            <a:pPr algn="ctr"/>
            <a:r>
              <a:rPr lang="ar-EG" sz="2800" b="1" dirty="0" smtClean="0">
                <a:solidFill>
                  <a:schemeClr val="tx1"/>
                </a:solidFill>
              </a:rPr>
              <a:t>د/ اسلام سلامه</a:t>
            </a:r>
          </a:p>
          <a:p>
            <a:pPr algn="ctr"/>
            <a:r>
              <a:rPr lang="ar-EG" sz="2800" b="1" dirty="0" smtClean="0">
                <a:solidFill>
                  <a:schemeClr val="tx1"/>
                </a:solidFill>
              </a:rPr>
              <a:t>كلية الاداب جامعة -بنها</a:t>
            </a:r>
            <a:endParaRPr lang="ar-EG" sz="2800" b="1" dirty="0">
              <a:solidFill>
                <a:schemeClr val="tx1"/>
              </a:solidFill>
            </a:endParaRPr>
          </a:p>
        </p:txBody>
      </p:sp>
      <p:sp>
        <p:nvSpPr>
          <p:cNvPr id="6" name="Rectangle 5"/>
          <p:cNvSpPr/>
          <p:nvPr/>
        </p:nvSpPr>
        <p:spPr>
          <a:xfrm>
            <a:off x="4800600" y="2971800"/>
            <a:ext cx="3962400" cy="2667000"/>
          </a:xfrm>
          <a:prstGeom prst="rect">
            <a:avLst/>
          </a:prstGeom>
          <a:noFill/>
          <a:ln w="0">
            <a:solidFill>
              <a:schemeClr val="tx1"/>
            </a:solidFill>
          </a:ln>
        </p:spPr>
        <p:style>
          <a:lnRef idx="2">
            <a:schemeClr val="accent6"/>
          </a:lnRef>
          <a:fillRef idx="1">
            <a:schemeClr val="lt1"/>
          </a:fillRef>
          <a:effectRef idx="0">
            <a:schemeClr val="accent6"/>
          </a:effectRef>
          <a:fontRef idx="minor">
            <a:schemeClr val="dk1"/>
          </a:fontRef>
        </p:style>
        <p:txBody>
          <a:bodyPr rtlCol="1" anchor="ctr"/>
          <a:lstStyle/>
          <a:p>
            <a:pPr algn="ctr"/>
            <a:r>
              <a:rPr lang="ar-EG" sz="3200" b="1" dirty="0" smtClean="0">
                <a:solidFill>
                  <a:schemeClr val="bg1"/>
                </a:solidFill>
              </a:rPr>
              <a:t>د اسلام سلامه محمد</a:t>
            </a:r>
            <a:r>
              <a:rPr lang="en-US" sz="3200" b="1" dirty="0" smtClean="0">
                <a:solidFill>
                  <a:schemeClr val="bg1"/>
                </a:solidFill>
              </a:rPr>
              <a:t> </a:t>
            </a:r>
            <a:r>
              <a:rPr lang="ar-EG" sz="3200" b="1" dirty="0" smtClean="0">
                <a:solidFill>
                  <a:schemeClr val="bg1"/>
                </a:solidFill>
              </a:rPr>
              <a:t>اعداد /</a:t>
            </a:r>
          </a:p>
          <a:p>
            <a:pPr algn="ctr"/>
            <a:r>
              <a:rPr lang="ar-EG" sz="2400" b="1" dirty="0" smtClean="0">
                <a:solidFill>
                  <a:schemeClr val="bg1"/>
                </a:solidFill>
              </a:rPr>
              <a:t>كلية الاداب </a:t>
            </a:r>
            <a:endParaRPr lang="en-US" sz="2400" b="1" dirty="0" smtClean="0">
              <a:solidFill>
                <a:schemeClr val="bg1"/>
              </a:solidFill>
            </a:endParaRPr>
          </a:p>
          <a:p>
            <a:pPr algn="ctr"/>
            <a:r>
              <a:rPr lang="ar-EG" sz="2400" b="1" dirty="0" smtClean="0">
                <a:solidFill>
                  <a:schemeClr val="bg1"/>
                </a:solidFill>
              </a:rPr>
              <a:t>قسم الجغرافيا</a:t>
            </a:r>
          </a:p>
          <a:p>
            <a:pPr algn="ctr"/>
            <a:r>
              <a:rPr lang="ar-EG" sz="2400" b="1" dirty="0" smtClean="0">
                <a:solidFill>
                  <a:schemeClr val="bg1"/>
                </a:solidFill>
              </a:rPr>
              <a:t>الفرقة الثالثة</a:t>
            </a:r>
            <a:endParaRPr lang="en-US" sz="2000" b="1" dirty="0" smtClean="0">
              <a:solidFill>
                <a:schemeClr val="bg1"/>
              </a:solidFill>
            </a:endParaRPr>
          </a:p>
          <a:p>
            <a:pPr algn="ctr"/>
            <a:r>
              <a:rPr lang="ar-EG" sz="2800" b="1" dirty="0" smtClean="0">
                <a:solidFill>
                  <a:srgbClr val="FF0000"/>
                </a:solidFill>
              </a:rPr>
              <a:t>المحاضرة الحادية عشر</a:t>
            </a:r>
            <a:endParaRPr lang="ar-EG" sz="2000" b="1" dirty="0" smtClean="0">
              <a:solidFill>
                <a:srgbClr val="FF0000"/>
              </a:solidFill>
            </a:endParaRPr>
          </a:p>
          <a:p>
            <a:pPr algn="ctr"/>
            <a:r>
              <a:rPr lang="ar-EG" sz="3200" b="1" dirty="0" smtClean="0">
                <a:solidFill>
                  <a:schemeClr val="bg1"/>
                </a:solidFill>
              </a:rPr>
              <a:t>مادة النصوص الجغرافية</a:t>
            </a:r>
            <a:endParaRPr lang="ar-EG" sz="3600" b="1" dirty="0">
              <a:solidFill>
                <a:schemeClr val="bg1"/>
              </a:solidFill>
            </a:endParaRPr>
          </a:p>
        </p:txBody>
      </p:sp>
      <p:pic>
        <p:nvPicPr>
          <p:cNvPr id="7" name="Picture 6"/>
          <p:cNvPicPr>
            <a:picLocks noChangeAspect="1" noChangeArrowheads="1"/>
          </p:cNvPicPr>
          <p:nvPr/>
        </p:nvPicPr>
        <p:blipFill>
          <a:blip r:embed="rId3" cstate="print"/>
          <a:srcRect/>
          <a:stretch>
            <a:fillRect/>
          </a:stretch>
        </p:blipFill>
        <p:spPr bwMode="auto">
          <a:xfrm>
            <a:off x="6781800" y="381000"/>
            <a:ext cx="1817579" cy="1371600"/>
          </a:xfrm>
          <a:prstGeom prst="rect">
            <a:avLst/>
          </a:prstGeom>
          <a:noFill/>
        </p:spPr>
      </p:pic>
    </p:spTree>
  </p:cSld>
  <p:clrMapOvr>
    <a:masterClrMapping/>
  </p:clrMapOvr>
  <p:transition advClick="0" advTm="4000">
    <p:pull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0" y="609600"/>
            <a:ext cx="4648200" cy="1219200"/>
          </a:xfrm>
          <a:ln w="28575">
            <a:solidFill>
              <a:schemeClr val="tx1">
                <a:alpha val="96000"/>
              </a:schemeClr>
            </a:solidFill>
          </a:ln>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Autofit/>
          </a:bodyPr>
          <a:lstStyle/>
          <a:p>
            <a:r>
              <a:rPr lang="en-US" b="1" dirty="0" smtClean="0"/>
              <a:t/>
            </a:r>
            <a:br>
              <a:rPr lang="en-US" b="1" dirty="0" smtClean="0"/>
            </a:br>
            <a:r>
              <a:rPr lang="en-US" b="1" dirty="0" smtClean="0"/>
              <a:t/>
            </a:r>
            <a:br>
              <a:rPr lang="en-US" b="1" dirty="0" smtClean="0"/>
            </a:br>
            <a:r>
              <a:rPr lang="en-US" b="1" dirty="0" smtClean="0"/>
              <a:t>Questions</a:t>
            </a:r>
            <a:br>
              <a:rPr lang="en-US" b="1" dirty="0" smtClean="0"/>
            </a:br>
            <a:r>
              <a:rPr lang="en-US" b="1" i="1" dirty="0" smtClean="0"/>
              <a:t/>
            </a:r>
            <a:br>
              <a:rPr lang="en-US" b="1" i="1" dirty="0" smtClean="0"/>
            </a:br>
            <a:endParaRPr lang="ar-EG" b="1" dirty="0" smtClean="0">
              <a:solidFill>
                <a:schemeClr val="dk1"/>
              </a:solidFill>
              <a:latin typeface="+mn-lt"/>
              <a:ea typeface="+mn-ea"/>
              <a:cs typeface="+mn-cs"/>
            </a:endParaRPr>
          </a:p>
        </p:txBody>
      </p:sp>
      <p:sp>
        <p:nvSpPr>
          <p:cNvPr id="8" name="Content Placeholder 15"/>
          <p:cNvSpPr txBox="1">
            <a:spLocks/>
          </p:cNvSpPr>
          <p:nvPr/>
        </p:nvSpPr>
        <p:spPr>
          <a:xfrm>
            <a:off x="762000" y="2819400"/>
            <a:ext cx="8077200" cy="2514600"/>
          </a:xfrm>
          <a:prstGeom prst="rect">
            <a:avLst/>
          </a:prstGeom>
          <a:ln/>
        </p:spPr>
        <p:style>
          <a:lnRef idx="1">
            <a:schemeClr val="accent6"/>
          </a:lnRef>
          <a:fillRef idx="2">
            <a:schemeClr val="accent6"/>
          </a:fillRef>
          <a:effectRef idx="1">
            <a:schemeClr val="accent6"/>
          </a:effectRef>
          <a:fontRef idx="minor">
            <a:schemeClr val="dk1"/>
          </a:fontRef>
        </p:style>
        <p:txBody>
          <a:bodyPr vert="horz" lIns="91440" tIns="45720" rIns="91440" bIns="45720" rtlCol="0" anchor="ctr">
            <a:noAutofit/>
          </a:bodyPr>
          <a:lstStyle/>
          <a:p>
            <a:pPr algn="ctr">
              <a:spcBef>
                <a:spcPct val="0"/>
              </a:spcBef>
            </a:pPr>
            <a:endParaRPr lang="en-US" sz="4400" b="1" dirty="0" smtClean="0">
              <a:solidFill>
                <a:schemeClr val="dk1"/>
              </a:solidFill>
            </a:endParaRPr>
          </a:p>
          <a:p>
            <a:pPr algn="ctr">
              <a:spcBef>
                <a:spcPct val="0"/>
              </a:spcBef>
            </a:pPr>
            <a:endParaRPr lang="en-US" sz="4400" b="1" dirty="0" smtClean="0">
              <a:solidFill>
                <a:schemeClr val="dk1"/>
              </a:solidFill>
            </a:endParaRPr>
          </a:p>
          <a:p>
            <a:pPr algn="ctr">
              <a:spcBef>
                <a:spcPct val="0"/>
              </a:spcBef>
            </a:pPr>
            <a:endParaRPr lang="en-US" sz="4400" b="1" dirty="0" smtClean="0">
              <a:solidFill>
                <a:schemeClr val="dk1"/>
              </a:solidFill>
            </a:endParaRPr>
          </a:p>
          <a:p>
            <a:pPr algn="ctr">
              <a:spcBef>
                <a:spcPct val="0"/>
              </a:spcBef>
            </a:pPr>
            <a:endParaRPr lang="en-US" sz="4400" b="1" dirty="0" smtClean="0"/>
          </a:p>
          <a:p>
            <a:pPr algn="ctr">
              <a:spcBef>
                <a:spcPct val="0"/>
              </a:spcBef>
            </a:pPr>
            <a:endParaRPr lang="en-US" sz="4400" b="1" dirty="0" smtClean="0">
              <a:solidFill>
                <a:schemeClr val="dk1"/>
              </a:solidFill>
            </a:endParaRPr>
          </a:p>
          <a:p>
            <a:pPr algn="ctr">
              <a:spcBef>
                <a:spcPct val="0"/>
              </a:spcBef>
            </a:pPr>
            <a:endParaRPr lang="en-US" sz="4400" b="1" dirty="0" smtClean="0"/>
          </a:p>
          <a:p>
            <a:pPr algn="ctr">
              <a:spcBef>
                <a:spcPct val="0"/>
              </a:spcBef>
            </a:pPr>
            <a:r>
              <a:rPr lang="en-US" sz="6000" b="1" dirty="0" smtClean="0">
                <a:solidFill>
                  <a:schemeClr val="dk1"/>
                </a:solidFill>
              </a:rPr>
              <a:t>I wish you happy times</a:t>
            </a:r>
          </a:p>
          <a:p>
            <a:pPr algn="ctr">
              <a:spcBef>
                <a:spcPct val="0"/>
              </a:spcBef>
            </a:pPr>
            <a:r>
              <a:rPr lang="en-US" sz="4400" b="1" dirty="0" smtClean="0">
                <a:solidFill>
                  <a:schemeClr val="dk1"/>
                </a:solidFill>
              </a:rPr>
              <a:t/>
            </a:r>
            <a:br>
              <a:rPr lang="en-US" sz="4400" b="1" dirty="0" smtClean="0">
                <a:solidFill>
                  <a:schemeClr val="dk1"/>
                </a:solidFill>
              </a:rPr>
            </a:br>
            <a:endParaRPr lang="en-US" sz="4400" b="1" dirty="0" smtClean="0">
              <a:solidFill>
                <a:schemeClr val="dk1"/>
              </a:solidFill>
            </a:endParaRPr>
          </a:p>
          <a:p>
            <a:pPr algn="ctr">
              <a:spcBef>
                <a:spcPct val="0"/>
              </a:spcBef>
            </a:pPr>
            <a:endParaRPr lang="en-US" sz="4400" b="1" dirty="0" smtClean="0">
              <a:solidFill>
                <a:schemeClr val="dk1"/>
              </a:solidFill>
            </a:endParaRPr>
          </a:p>
          <a:p>
            <a:pPr algn="ctr">
              <a:spcBef>
                <a:spcPct val="0"/>
              </a:spcBef>
            </a:pPr>
            <a:r>
              <a:rPr lang="en-US" sz="4400" b="1" dirty="0" smtClean="0">
                <a:solidFill>
                  <a:schemeClr val="dk1"/>
                </a:solidFill>
              </a:rPr>
              <a:t/>
            </a:r>
            <a:br>
              <a:rPr lang="en-US" sz="4400" b="1" dirty="0" smtClean="0">
                <a:solidFill>
                  <a:schemeClr val="dk1"/>
                </a:solidFill>
              </a:rPr>
            </a:br>
            <a:endParaRPr lang="en-US" sz="4400" b="1" dirty="0" smtClean="0">
              <a:solidFill>
                <a:schemeClr val="dk1"/>
              </a:solidFill>
            </a:endParaRPr>
          </a:p>
          <a:p>
            <a:pPr marL="0" marR="0" lvl="0" indent="0" algn="ctr" fontAlgn="auto">
              <a:lnSpc>
                <a:spcPct val="100000"/>
              </a:lnSpc>
              <a:spcBef>
                <a:spcPct val="0"/>
              </a:spcBef>
              <a:spcAft>
                <a:spcPts val="0"/>
              </a:spcAft>
              <a:buClrTx/>
              <a:buSzTx/>
              <a:tabLst/>
              <a:defRPr/>
            </a:pPr>
            <a:endParaRPr lang="ar-EG" sz="4400" b="1" dirty="0">
              <a:solidFill>
                <a:schemeClr val="dk1"/>
              </a:solidFill>
            </a:endParaRPr>
          </a:p>
        </p:txBody>
      </p:sp>
    </p:spTree>
  </p:cSld>
  <p:clrMapOvr>
    <a:masterClrMapping/>
  </p:clrMapOvr>
  <p:transition advClick="0" advTm="4000">
    <p:strips dir="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nvGraphicFramePr>
        <p:xfrm>
          <a:off x="457201" y="304800"/>
          <a:ext cx="8381999" cy="5715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advClick="0" advTm="4000">
    <p:pull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09600" y="457200"/>
            <a:ext cx="7924800" cy="1295400"/>
          </a:xfrm>
          <a:gradFill>
            <a:gsLst>
              <a:gs pos="0">
                <a:srgbClr val="03D4A8"/>
              </a:gs>
              <a:gs pos="25000">
                <a:srgbClr val="21D6E0"/>
              </a:gs>
              <a:gs pos="75000">
                <a:srgbClr val="0087E6"/>
              </a:gs>
              <a:gs pos="100000">
                <a:srgbClr val="005CBF"/>
              </a:gs>
            </a:gsLst>
            <a:lin ang="16200000" scaled="0"/>
          </a:gradFill>
          <a:ln w="41275">
            <a:solidFill>
              <a:schemeClr val="tx1"/>
            </a:solidFill>
          </a:ln>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Autofit/>
          </a:bodyPr>
          <a:lstStyle/>
          <a:p>
            <a:r>
              <a:rPr lang="en-US" sz="6600" b="1" dirty="0" smtClean="0"/>
              <a:t/>
            </a:r>
            <a:br>
              <a:rPr lang="en-US" sz="6600" b="1" dirty="0" smtClean="0"/>
            </a:br>
            <a:r>
              <a:rPr lang="en-US" sz="6600" b="1" dirty="0" smtClean="0"/>
              <a:t/>
            </a:r>
            <a:br>
              <a:rPr lang="en-US" sz="6600" b="1" dirty="0" smtClean="0"/>
            </a:br>
            <a:r>
              <a:rPr lang="en-US" sz="6600" b="1" dirty="0" smtClean="0"/>
              <a:t>Chapter 3</a:t>
            </a:r>
            <a:r>
              <a:rPr lang="en-US" sz="6600" dirty="0" smtClean="0"/>
              <a:t/>
            </a:r>
            <a:br>
              <a:rPr lang="en-US" sz="6600" dirty="0" smtClean="0"/>
            </a:br>
            <a:r>
              <a:rPr lang="en-US" sz="6600" dirty="0" smtClean="0"/>
              <a:t/>
            </a:r>
            <a:br>
              <a:rPr lang="en-US" sz="6600" dirty="0" smtClean="0"/>
            </a:br>
            <a:endParaRPr lang="en-US" sz="6600" dirty="0">
              <a:solidFill>
                <a:srgbClr val="FF0000"/>
              </a:solidFill>
            </a:endParaRPr>
          </a:p>
        </p:txBody>
      </p:sp>
      <p:sp>
        <p:nvSpPr>
          <p:cNvPr id="16" name="Content Placeholder 15"/>
          <p:cNvSpPr>
            <a:spLocks noGrp="1"/>
          </p:cNvSpPr>
          <p:nvPr>
            <p:ph idx="1"/>
          </p:nvPr>
        </p:nvSpPr>
        <p:spPr>
          <a:xfrm>
            <a:off x="228600" y="3276600"/>
            <a:ext cx="8686800" cy="2057400"/>
          </a:xfrm>
          <a:gradFill flip="none" rotWithShape="1">
            <a:gsLst>
              <a:gs pos="0">
                <a:schemeClr val="accent3">
                  <a:lumMod val="20000"/>
                  <a:lumOff val="80000"/>
                </a:schemeClr>
              </a:gs>
              <a:gs pos="0">
                <a:schemeClr val="accent3">
                  <a:lumMod val="20000"/>
                  <a:lumOff val="80000"/>
                </a:schemeClr>
              </a:gs>
              <a:gs pos="0">
                <a:schemeClr val="accent3">
                  <a:lumMod val="20000"/>
                  <a:lumOff val="80000"/>
                </a:schemeClr>
              </a:gs>
              <a:gs pos="13000">
                <a:srgbClr val="F8B049"/>
              </a:gs>
              <a:gs pos="21001">
                <a:schemeClr val="accent5">
                  <a:lumMod val="20000"/>
                  <a:lumOff val="80000"/>
                </a:schemeClr>
              </a:gs>
              <a:gs pos="63000">
                <a:srgbClr val="FEE7F2"/>
              </a:gs>
              <a:gs pos="67000">
                <a:schemeClr val="accent2">
                  <a:lumMod val="20000"/>
                  <a:lumOff val="80000"/>
                </a:schemeClr>
              </a:gs>
              <a:gs pos="69000">
                <a:schemeClr val="accent1">
                  <a:lumMod val="40000"/>
                  <a:lumOff val="60000"/>
                </a:schemeClr>
              </a:gs>
              <a:gs pos="82001">
                <a:srgbClr val="B43E85"/>
              </a:gs>
              <a:gs pos="100000">
                <a:srgbClr val="F8B049"/>
              </a:gs>
            </a:gsLst>
            <a:lin ang="13500000" scaled="1"/>
            <a:tileRect/>
          </a:gradFill>
          <a:ln w="53975">
            <a:solidFill>
              <a:schemeClr val="tx1"/>
            </a:solidFill>
          </a:ln>
        </p:spPr>
        <p:style>
          <a:lnRef idx="1">
            <a:schemeClr val="accent3"/>
          </a:lnRef>
          <a:fillRef idx="2">
            <a:schemeClr val="accent3"/>
          </a:fillRef>
          <a:effectRef idx="1">
            <a:schemeClr val="accent3"/>
          </a:effectRef>
          <a:fontRef idx="minor">
            <a:schemeClr val="dk1"/>
          </a:fontRef>
        </p:style>
        <p:txBody>
          <a:bodyPr>
            <a:noAutofit/>
          </a:bodyPr>
          <a:lstStyle/>
          <a:p>
            <a:pPr marL="263525" indent="-77788" algn="ctr">
              <a:buNone/>
              <a:tabLst>
                <a:tab pos="263525" algn="l"/>
              </a:tabLst>
            </a:pPr>
            <a:endParaRPr lang="en-US" sz="2000" b="1" u="sng" dirty="0" smtClean="0">
              <a:solidFill>
                <a:srgbClr val="FF0000"/>
              </a:solidFill>
            </a:endParaRPr>
          </a:p>
          <a:p>
            <a:pPr algn="ctr">
              <a:buNone/>
            </a:pPr>
            <a:r>
              <a:rPr lang="en-US" sz="6300" b="1" dirty="0" smtClean="0"/>
              <a:t> Weathering and Erosion</a:t>
            </a:r>
            <a:endParaRPr lang="en-US" sz="6300" dirty="0"/>
          </a:p>
        </p:txBody>
      </p:sp>
    </p:spTree>
  </p:cSld>
  <p:clrMapOvr>
    <a:masterClrMapping/>
  </p:clrMapOvr>
  <p:transition advClick="0" advTm="4000">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5"/>
          <p:cNvSpPr>
            <a:spLocks noGrp="1"/>
          </p:cNvSpPr>
          <p:nvPr>
            <p:ph type="title"/>
          </p:nvPr>
        </p:nvSpPr>
        <p:spPr>
          <a:xfrm>
            <a:off x="685800" y="457200"/>
            <a:ext cx="7696200" cy="1524000"/>
          </a:xfrm>
          <a:ln w="53975">
            <a:solidFill>
              <a:schemeClr val="tx1"/>
            </a:solidFill>
          </a:ln>
        </p:spPr>
        <p:style>
          <a:lnRef idx="3">
            <a:schemeClr val="lt1"/>
          </a:lnRef>
          <a:fillRef idx="1">
            <a:schemeClr val="accent5"/>
          </a:fillRef>
          <a:effectRef idx="1">
            <a:schemeClr val="accent5"/>
          </a:effectRef>
          <a:fontRef idx="minor">
            <a:schemeClr val="lt1"/>
          </a:fontRef>
        </p:style>
        <p:txBody>
          <a:bodyPr vert="horz" lIns="91440" tIns="45720" rIns="91440" bIns="45720" rtlCol="0" anchor="ctr">
            <a:noAutofit/>
          </a:bodyPr>
          <a:lstStyle/>
          <a:p>
            <a:pPr lvl="0"/>
            <a:r>
              <a:rPr lang="en-US" sz="4800" b="1" dirty="0" smtClean="0">
                <a:solidFill>
                  <a:schemeClr val="tx1"/>
                </a:solidFill>
              </a:rPr>
              <a:t>Processes of Chemical Weathering</a:t>
            </a:r>
            <a:endParaRPr lang="en-US" sz="2400" dirty="0">
              <a:solidFill>
                <a:schemeClr val="tx1"/>
              </a:solidFill>
            </a:endParaRPr>
          </a:p>
        </p:txBody>
      </p:sp>
      <p:sp>
        <p:nvSpPr>
          <p:cNvPr id="4" name="Content Placeholder 15"/>
          <p:cNvSpPr txBox="1">
            <a:spLocks/>
          </p:cNvSpPr>
          <p:nvPr/>
        </p:nvSpPr>
        <p:spPr>
          <a:xfrm>
            <a:off x="304800" y="2590800"/>
            <a:ext cx="8534400" cy="2895600"/>
          </a:xfrm>
          <a:prstGeom prst="rect">
            <a:avLst/>
          </a:prstGeom>
          <a:ln w="53975">
            <a:solidFill>
              <a:schemeClr val="tx1"/>
            </a:solidFill>
          </a:ln>
        </p:spPr>
        <p:style>
          <a:lnRef idx="1">
            <a:schemeClr val="accent2"/>
          </a:lnRef>
          <a:fillRef idx="2">
            <a:schemeClr val="accent2"/>
          </a:fillRef>
          <a:effectRef idx="1">
            <a:schemeClr val="accent2"/>
          </a:effectRef>
          <a:fontRef idx="minor">
            <a:schemeClr val="dk1"/>
          </a:fontRef>
        </p:style>
        <p:txBody>
          <a:bodyPr vert="horz" lIns="91440" tIns="45720" rIns="91440" bIns="45720" rtlCol="0">
            <a:noAutofit/>
          </a:bodyPr>
          <a:lstStyle/>
          <a:p>
            <a:pPr algn="just"/>
            <a:r>
              <a:rPr lang="en-US" sz="3200" b="1" dirty="0" smtClean="0">
                <a:solidFill>
                  <a:schemeClr val="tx1"/>
                </a:solidFill>
              </a:rPr>
              <a:t>       Storm water, acid rain, bio-chemical processes and mountain movements or rock uplifts are some of the processes determining chemical weathering</a:t>
            </a:r>
          </a:p>
          <a:p>
            <a:pPr algn="just">
              <a:lnSpc>
                <a:spcPct val="200000"/>
              </a:lnSpc>
            </a:pPr>
            <a:endParaRPr lang="en-US" sz="3200" b="1" dirty="0" smtClean="0">
              <a:solidFill>
                <a:schemeClr val="tx1"/>
              </a:solidFill>
            </a:endParaRPr>
          </a:p>
        </p:txBody>
      </p:sp>
    </p:spTree>
  </p:cSld>
  <p:clrMapOvr>
    <a:masterClrMapping/>
  </p:clrMapOvr>
  <p:transition advClick="0" advTm="4000">
    <p:pull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76200" y="228600"/>
          <a:ext cx="8915400" cy="6324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advClick="0" advTm="4000">
    <p:pull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5"/>
          <p:cNvSpPr txBox="1">
            <a:spLocks/>
          </p:cNvSpPr>
          <p:nvPr/>
        </p:nvSpPr>
        <p:spPr>
          <a:xfrm>
            <a:off x="228600" y="1219200"/>
            <a:ext cx="8686800" cy="5334000"/>
          </a:xfrm>
          <a:prstGeom prst="rect">
            <a:avLst/>
          </a:prstGeom>
          <a:solidFill>
            <a:srgbClr val="FAE794"/>
          </a:solidFill>
          <a:ln w="57150">
            <a:solidFill>
              <a:schemeClr val="tx1"/>
            </a:solidFill>
          </a:ln>
        </p:spPr>
        <p:style>
          <a:lnRef idx="1">
            <a:schemeClr val="accent2"/>
          </a:lnRef>
          <a:fillRef idx="2">
            <a:schemeClr val="accent2"/>
          </a:fillRef>
          <a:effectRef idx="1">
            <a:schemeClr val="accent2"/>
          </a:effectRef>
          <a:fontRef idx="minor">
            <a:schemeClr val="dk1"/>
          </a:fontRef>
        </p:style>
        <p:txBody>
          <a:bodyPr vert="horz" lIns="91440" tIns="45720" rIns="91440" bIns="45720" rtlCol="0">
            <a:noAutofit/>
          </a:bodyPr>
          <a:lstStyle/>
          <a:p>
            <a:pPr marL="263525" indent="449263" algn="just">
              <a:lnSpc>
                <a:spcPct val="150000"/>
              </a:lnSpc>
            </a:pPr>
            <a:r>
              <a:rPr lang="en-US" sz="2800" b="1" dirty="0" smtClean="0">
                <a:solidFill>
                  <a:schemeClr val="tx1"/>
                </a:solidFill>
              </a:rPr>
              <a:t> </a:t>
            </a:r>
            <a:r>
              <a:rPr lang="en-US" sz="3200" b="1" dirty="0" smtClean="0">
                <a:solidFill>
                  <a:srgbClr val="FF0000"/>
                </a:solidFill>
              </a:rPr>
              <a:t>Storm water</a:t>
            </a:r>
            <a:r>
              <a:rPr lang="en-US" sz="2800" b="1" dirty="0" smtClean="0">
                <a:solidFill>
                  <a:schemeClr val="tx1"/>
                </a:solidFill>
              </a:rPr>
              <a:t> plays an important role in                 the hydrolysis and oxidation processes within the rocks. </a:t>
            </a:r>
          </a:p>
          <a:p>
            <a:pPr marL="263525" indent="449263" algn="just">
              <a:lnSpc>
                <a:spcPct val="150000"/>
              </a:lnSpc>
            </a:pPr>
            <a:r>
              <a:rPr lang="en-US" sz="2800" b="1" dirty="0" smtClean="0">
                <a:solidFill>
                  <a:schemeClr val="tx1"/>
                </a:solidFill>
              </a:rPr>
              <a:t>   </a:t>
            </a:r>
            <a:r>
              <a:rPr lang="en-US" sz="3200" b="1" dirty="0" smtClean="0">
                <a:solidFill>
                  <a:srgbClr val="FF0000"/>
                </a:solidFill>
              </a:rPr>
              <a:t>Storm water </a:t>
            </a:r>
            <a:r>
              <a:rPr lang="en-US" sz="2800" b="1" dirty="0" smtClean="0">
                <a:solidFill>
                  <a:schemeClr val="tx1"/>
                </a:solidFill>
              </a:rPr>
              <a:t>can become a bit acidic by absorbing carbon dioxide in the atmosphere and as such this activates chemical action with the mineral granular particles in the rock producing chemical compounds such as salts and minerals that dissolve or eats away the rocks</a:t>
            </a:r>
          </a:p>
        </p:txBody>
      </p:sp>
      <p:sp>
        <p:nvSpPr>
          <p:cNvPr id="3" name="Title 5"/>
          <p:cNvSpPr>
            <a:spLocks noGrp="1"/>
          </p:cNvSpPr>
          <p:nvPr>
            <p:ph type="title"/>
          </p:nvPr>
        </p:nvSpPr>
        <p:spPr>
          <a:xfrm>
            <a:off x="685800" y="76200"/>
            <a:ext cx="7696200" cy="1066800"/>
          </a:xfrm>
          <a:ln w="53975">
            <a:solidFill>
              <a:schemeClr val="tx1"/>
            </a:solidFill>
          </a:ln>
        </p:spPr>
        <p:style>
          <a:lnRef idx="3">
            <a:schemeClr val="lt1"/>
          </a:lnRef>
          <a:fillRef idx="1">
            <a:schemeClr val="accent5"/>
          </a:fillRef>
          <a:effectRef idx="1">
            <a:schemeClr val="accent5"/>
          </a:effectRef>
          <a:fontRef idx="minor">
            <a:schemeClr val="lt1"/>
          </a:fontRef>
        </p:style>
        <p:txBody>
          <a:bodyPr vert="horz" lIns="91440" tIns="45720" rIns="91440" bIns="45720" rtlCol="0" anchor="ctr">
            <a:noAutofit/>
          </a:bodyPr>
          <a:lstStyle/>
          <a:p>
            <a:pPr lvl="1" algn="ctr" rtl="0"/>
            <a:r>
              <a:rPr lang="en-US" sz="5400" b="1" kern="1200" dirty="0" smtClean="0">
                <a:solidFill>
                  <a:srgbClr val="FF0000"/>
                </a:solidFill>
              </a:rPr>
              <a:t>A-</a:t>
            </a:r>
            <a:r>
              <a:rPr lang="en-US" sz="5400" b="1" kern="1200" dirty="0" smtClean="0">
                <a:solidFill>
                  <a:schemeClr val="tx1"/>
                </a:solidFill>
              </a:rPr>
              <a:t> Storm </a:t>
            </a:r>
            <a:r>
              <a:rPr lang="en-US" sz="5400" b="1" kern="1200" dirty="0">
                <a:solidFill>
                  <a:schemeClr val="tx1"/>
                </a:solidFill>
              </a:rPr>
              <a:t>water</a:t>
            </a:r>
          </a:p>
        </p:txBody>
      </p:sp>
    </p:spTree>
  </p:cSld>
  <p:clrMapOvr>
    <a:masterClrMapping/>
  </p:clrMapOvr>
  <p:transition advClick="0" advTm="4000">
    <p:pull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5"/>
          <p:cNvSpPr txBox="1">
            <a:spLocks/>
          </p:cNvSpPr>
          <p:nvPr/>
        </p:nvSpPr>
        <p:spPr>
          <a:xfrm>
            <a:off x="228600" y="990600"/>
            <a:ext cx="8686800" cy="5638800"/>
          </a:xfrm>
          <a:prstGeom prst="rect">
            <a:avLst/>
          </a:prstGeom>
          <a:solidFill>
            <a:srgbClr val="00CCFF"/>
          </a:solidFill>
          <a:ln w="50800">
            <a:solidFill>
              <a:schemeClr val="tx1"/>
            </a:solidFill>
          </a:ln>
          <a:effectLst>
            <a:innerShdw blurRad="63500" dist="50800" dir="13500000">
              <a:prstClr val="black">
                <a:alpha val="50000"/>
              </a:prstClr>
            </a:innerShdw>
          </a:effectLst>
        </p:spPr>
        <p:style>
          <a:lnRef idx="0">
            <a:schemeClr val="accent5"/>
          </a:lnRef>
          <a:fillRef idx="3">
            <a:schemeClr val="accent5"/>
          </a:fillRef>
          <a:effectRef idx="3">
            <a:schemeClr val="accent5"/>
          </a:effectRef>
          <a:fontRef idx="minor">
            <a:schemeClr val="lt1"/>
          </a:fontRef>
        </p:style>
        <p:txBody>
          <a:bodyPr vert="horz" lIns="91440" tIns="45720" rIns="91440" bIns="45720" rtlCol="0">
            <a:noAutofit/>
          </a:bodyPr>
          <a:lstStyle/>
          <a:p>
            <a:pPr marL="263525" algn="just">
              <a:lnSpc>
                <a:spcPct val="150000"/>
              </a:lnSpc>
            </a:pPr>
            <a:r>
              <a:rPr lang="en-US" sz="3200" b="1" dirty="0" smtClean="0">
                <a:solidFill>
                  <a:srgbClr val="FF0000"/>
                </a:solidFill>
              </a:rPr>
              <a:t>     Acid rain </a:t>
            </a:r>
            <a:r>
              <a:rPr lang="en-US" sz="2600" b="1" dirty="0" smtClean="0">
                <a:solidFill>
                  <a:schemeClr val="tx1"/>
                </a:solidFill>
              </a:rPr>
              <a:t>occurs when rainwater becomes acid by mixing with acidic depositions in the atmosphere. </a:t>
            </a:r>
          </a:p>
          <a:p>
            <a:pPr marL="263525" algn="just">
              <a:lnSpc>
                <a:spcPct val="150000"/>
              </a:lnSpc>
            </a:pPr>
            <a:r>
              <a:rPr lang="en-US" sz="2600" b="1" dirty="0" smtClean="0">
                <a:solidFill>
                  <a:schemeClr val="tx1"/>
                </a:solidFill>
              </a:rPr>
              <a:t>       </a:t>
            </a:r>
            <a:r>
              <a:rPr lang="en-US" sz="2800" b="1" dirty="0" smtClean="0">
                <a:solidFill>
                  <a:srgbClr val="FF0000"/>
                </a:solidFill>
              </a:rPr>
              <a:t>The combustion </a:t>
            </a:r>
            <a:r>
              <a:rPr lang="en-US" sz="2600" b="1" dirty="0" smtClean="0">
                <a:solidFill>
                  <a:schemeClr val="tx1"/>
                </a:solidFill>
              </a:rPr>
              <a:t>of fossil fuels such as coal, gasoline, and gas releases oxides of nitrogen, sulfur, and carbon into the air which reacts with moisture to form rainwater that is more acidic than normal.</a:t>
            </a:r>
          </a:p>
          <a:p>
            <a:pPr marL="263525" algn="just">
              <a:lnSpc>
                <a:spcPct val="150000"/>
              </a:lnSpc>
            </a:pPr>
            <a:r>
              <a:rPr lang="en-US" sz="2800" b="1" dirty="0" smtClean="0">
                <a:solidFill>
                  <a:srgbClr val="FF0000"/>
                </a:solidFill>
              </a:rPr>
              <a:t>      The resulting acid </a:t>
            </a:r>
            <a:r>
              <a:rPr lang="en-US" sz="2600" b="1" dirty="0" smtClean="0">
                <a:solidFill>
                  <a:schemeClr val="tx1"/>
                </a:solidFill>
              </a:rPr>
              <a:t>rain then reacts with the rock’s mineral particles to produce new minerals and salts that can easily dissolve or wear away the rock grains</a:t>
            </a:r>
          </a:p>
        </p:txBody>
      </p:sp>
      <p:sp>
        <p:nvSpPr>
          <p:cNvPr id="3" name="Title 5"/>
          <p:cNvSpPr>
            <a:spLocks noGrp="1"/>
          </p:cNvSpPr>
          <p:nvPr>
            <p:ph type="title"/>
          </p:nvPr>
        </p:nvSpPr>
        <p:spPr>
          <a:xfrm>
            <a:off x="685800" y="76200"/>
            <a:ext cx="7696200" cy="838200"/>
          </a:xfrm>
          <a:ln w="53975">
            <a:solidFill>
              <a:schemeClr val="tx1"/>
            </a:solidFill>
          </a:ln>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Autofit/>
          </a:bodyPr>
          <a:lstStyle/>
          <a:p>
            <a:pPr lvl="1" algn="ctr" rtl="0"/>
            <a:r>
              <a:rPr lang="en-US" sz="5400" b="1" kern="1200" dirty="0" smtClean="0">
                <a:solidFill>
                  <a:schemeClr val="tx1"/>
                </a:solidFill>
              </a:rPr>
              <a:t/>
            </a:r>
            <a:br>
              <a:rPr lang="en-US" sz="5400" b="1" kern="1200" dirty="0" smtClean="0">
                <a:solidFill>
                  <a:schemeClr val="tx1"/>
                </a:solidFill>
              </a:rPr>
            </a:br>
            <a:r>
              <a:rPr lang="en-US" sz="5400" b="1" kern="1200" dirty="0" smtClean="0">
                <a:solidFill>
                  <a:srgbClr val="FF0000"/>
                </a:solidFill>
              </a:rPr>
              <a:t>B-</a:t>
            </a:r>
            <a:r>
              <a:rPr lang="en-US" sz="5400" b="1" kern="1200" dirty="0" smtClean="0">
                <a:solidFill>
                  <a:schemeClr val="tx1"/>
                </a:solidFill>
              </a:rPr>
              <a:t> </a:t>
            </a:r>
            <a:r>
              <a:rPr lang="en-US" sz="5400" b="1" dirty="0">
                <a:solidFill>
                  <a:schemeClr val="tx1"/>
                </a:solidFill>
                <a:latin typeface="+mn-lt"/>
                <a:ea typeface="+mn-ea"/>
                <a:cs typeface="+mn-cs"/>
              </a:rPr>
              <a:t>Acid Rain</a:t>
            </a:r>
            <a:r>
              <a:rPr lang="en-US" sz="5400" dirty="0">
                <a:solidFill>
                  <a:schemeClr val="tx1"/>
                </a:solidFill>
                <a:latin typeface="+mn-lt"/>
                <a:ea typeface="+mn-ea"/>
                <a:cs typeface="+mn-cs"/>
              </a:rPr>
              <a:t/>
            </a:r>
            <a:br>
              <a:rPr lang="en-US" sz="5400" dirty="0">
                <a:solidFill>
                  <a:schemeClr val="tx1"/>
                </a:solidFill>
                <a:latin typeface="+mn-lt"/>
                <a:ea typeface="+mn-ea"/>
                <a:cs typeface="+mn-cs"/>
              </a:rPr>
            </a:br>
            <a:endParaRPr lang="en-US" sz="5400" b="1" kern="1200" dirty="0">
              <a:solidFill>
                <a:schemeClr val="tx1"/>
              </a:solidFill>
            </a:endParaRPr>
          </a:p>
        </p:txBody>
      </p:sp>
    </p:spTree>
  </p:cSld>
  <p:clrMapOvr>
    <a:masterClrMapping/>
  </p:clrMapOvr>
  <p:transition advClick="0" advTm="4000">
    <p:pull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5"/>
          <p:cNvSpPr txBox="1">
            <a:spLocks/>
          </p:cNvSpPr>
          <p:nvPr/>
        </p:nvSpPr>
        <p:spPr>
          <a:xfrm>
            <a:off x="228600" y="838200"/>
            <a:ext cx="8686800" cy="5791200"/>
          </a:xfrm>
          <a:prstGeom prst="rect">
            <a:avLst/>
          </a:prstGeom>
          <a:gradFill flip="none" rotWithShape="1">
            <a:gsLst>
              <a:gs pos="0">
                <a:srgbClr val="66FF99">
                  <a:tint val="66000"/>
                  <a:satMod val="160000"/>
                </a:srgbClr>
              </a:gs>
              <a:gs pos="50000">
                <a:srgbClr val="66FF99">
                  <a:tint val="44500"/>
                  <a:satMod val="160000"/>
                </a:srgbClr>
              </a:gs>
              <a:gs pos="100000">
                <a:srgbClr val="66FF99">
                  <a:tint val="23500"/>
                  <a:satMod val="160000"/>
                </a:srgbClr>
              </a:gs>
            </a:gsLst>
            <a:lin ang="2700000" scaled="1"/>
            <a:tileRect/>
          </a:gradFill>
          <a:ln w="50800">
            <a:solidFill>
              <a:schemeClr val="tx1"/>
            </a:solidFill>
          </a:ln>
          <a:effectLst>
            <a:innerShdw blurRad="63500" dist="50800" dir="13500000">
              <a:prstClr val="black">
                <a:alpha val="50000"/>
              </a:prstClr>
            </a:innerShdw>
          </a:effectLst>
        </p:spPr>
        <p:style>
          <a:lnRef idx="0">
            <a:schemeClr val="accent5"/>
          </a:lnRef>
          <a:fillRef idx="3">
            <a:schemeClr val="accent5"/>
          </a:fillRef>
          <a:effectRef idx="3">
            <a:schemeClr val="accent5"/>
          </a:effectRef>
          <a:fontRef idx="minor">
            <a:schemeClr val="lt1"/>
          </a:fontRef>
        </p:style>
        <p:txBody>
          <a:bodyPr vert="horz" lIns="91440" tIns="45720" rIns="91440" bIns="45720" rtlCol="0">
            <a:noAutofit/>
          </a:bodyPr>
          <a:lstStyle/>
          <a:p>
            <a:pPr marL="263525" indent="263525" algn="just">
              <a:lnSpc>
                <a:spcPct val="200000"/>
              </a:lnSpc>
            </a:pPr>
            <a:r>
              <a:rPr lang="en-US" sz="3200" b="1" dirty="0" smtClean="0">
                <a:solidFill>
                  <a:srgbClr val="FF0000"/>
                </a:solidFill>
              </a:rPr>
              <a:t>  </a:t>
            </a:r>
            <a:r>
              <a:rPr lang="en-US" sz="2400" b="1" dirty="0" smtClean="0">
                <a:solidFill>
                  <a:schemeClr val="tx1"/>
                </a:solidFill>
              </a:rPr>
              <a:t>   </a:t>
            </a:r>
            <a:r>
              <a:rPr lang="en-US" sz="2800" b="1" dirty="0" smtClean="0">
                <a:solidFill>
                  <a:srgbClr val="FF0000"/>
                </a:solidFill>
              </a:rPr>
              <a:t>Various plants and animals </a:t>
            </a:r>
            <a:r>
              <a:rPr lang="en-US" sz="2600" b="1" dirty="0" smtClean="0">
                <a:solidFill>
                  <a:schemeClr val="tx1"/>
                </a:solidFill>
              </a:rPr>
              <a:t>can create chemical weathering by emitting acidic compounds. As such, microscopic organisms such as moss, lichens, bacteria, and algae can speed up chemical weathering especially on      the rock surfaces where they grow. They release what are termed as acidifying molecules (organic acids and protons) and chelating compounds (siderophores and organic acids).</a:t>
            </a:r>
            <a:r>
              <a:rPr lang="en-US" sz="2800" dirty="0" smtClean="0"/>
              <a:t> </a:t>
            </a:r>
            <a:endParaRPr lang="en-US" sz="2600" b="1" dirty="0">
              <a:solidFill>
                <a:schemeClr val="tx1"/>
              </a:solidFill>
            </a:endParaRPr>
          </a:p>
        </p:txBody>
      </p:sp>
      <p:sp>
        <p:nvSpPr>
          <p:cNvPr id="3" name="Title 5"/>
          <p:cNvSpPr>
            <a:spLocks noGrp="1"/>
          </p:cNvSpPr>
          <p:nvPr>
            <p:ph type="title"/>
          </p:nvPr>
        </p:nvSpPr>
        <p:spPr>
          <a:xfrm>
            <a:off x="685800" y="76200"/>
            <a:ext cx="7696200" cy="838200"/>
          </a:xfrm>
          <a:ln w="53975">
            <a:solidFill>
              <a:schemeClr val="tx1"/>
            </a:solidFill>
          </a:ln>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Autofit/>
          </a:bodyPr>
          <a:lstStyle/>
          <a:p>
            <a:pPr lvl="1" algn="ctr" rtl="0"/>
            <a:r>
              <a:rPr lang="en-US" sz="4800" b="1" kern="1200" dirty="0" smtClean="0">
                <a:solidFill>
                  <a:schemeClr val="tx1"/>
                </a:solidFill>
              </a:rPr>
              <a:t/>
            </a:r>
            <a:br>
              <a:rPr lang="en-US" sz="4800" b="1" kern="1200" dirty="0" smtClean="0">
                <a:solidFill>
                  <a:schemeClr val="tx1"/>
                </a:solidFill>
              </a:rPr>
            </a:br>
            <a:r>
              <a:rPr lang="en-US" sz="4800" b="1" kern="1200" dirty="0" smtClean="0">
                <a:solidFill>
                  <a:srgbClr val="FF0000"/>
                </a:solidFill>
              </a:rPr>
              <a:t>C-</a:t>
            </a:r>
            <a:r>
              <a:rPr lang="en-US" sz="4800" b="1" kern="1200" dirty="0" smtClean="0">
                <a:solidFill>
                  <a:schemeClr val="tx1"/>
                </a:solidFill>
              </a:rPr>
              <a:t> </a:t>
            </a:r>
            <a:r>
              <a:rPr lang="en-US" sz="4800" b="1" dirty="0" smtClean="0">
                <a:solidFill>
                  <a:schemeClr val="dk1"/>
                </a:solidFill>
                <a:latin typeface="+mn-lt"/>
                <a:ea typeface="+mn-ea"/>
                <a:cs typeface="+mn-cs"/>
              </a:rPr>
              <a:t>Biochemical </a:t>
            </a:r>
            <a:r>
              <a:rPr lang="en-US" sz="4800" b="1" dirty="0">
                <a:solidFill>
                  <a:schemeClr val="dk1"/>
                </a:solidFill>
                <a:latin typeface="+mn-lt"/>
                <a:ea typeface="+mn-ea"/>
                <a:cs typeface="+mn-cs"/>
              </a:rPr>
              <a:t>Processes</a:t>
            </a:r>
            <a:r>
              <a:rPr lang="en-US" sz="4800" dirty="0">
                <a:solidFill>
                  <a:schemeClr val="tx1"/>
                </a:solidFill>
                <a:latin typeface="+mn-lt"/>
                <a:ea typeface="+mn-ea"/>
                <a:cs typeface="+mn-cs"/>
              </a:rPr>
              <a:t/>
            </a:r>
            <a:br>
              <a:rPr lang="en-US" sz="4800" dirty="0">
                <a:solidFill>
                  <a:schemeClr val="tx1"/>
                </a:solidFill>
                <a:latin typeface="+mn-lt"/>
                <a:ea typeface="+mn-ea"/>
                <a:cs typeface="+mn-cs"/>
              </a:rPr>
            </a:br>
            <a:endParaRPr lang="en-US" sz="4800" b="1" kern="1200" dirty="0">
              <a:solidFill>
                <a:schemeClr val="tx1"/>
              </a:solidFill>
            </a:endParaRPr>
          </a:p>
        </p:txBody>
      </p:sp>
    </p:spTree>
  </p:cSld>
  <p:clrMapOvr>
    <a:masterClrMapping/>
  </p:clrMapOvr>
  <p:transition advClick="0" advTm="4000">
    <p:pull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5"/>
          <p:cNvSpPr txBox="1">
            <a:spLocks/>
          </p:cNvSpPr>
          <p:nvPr/>
        </p:nvSpPr>
        <p:spPr>
          <a:xfrm>
            <a:off x="228600" y="990600"/>
            <a:ext cx="8686800" cy="5638800"/>
          </a:xfrm>
          <a:prstGeom prst="rect">
            <a:avLst/>
          </a:prstGeom>
          <a:solidFill>
            <a:srgbClr val="13E3DE"/>
          </a:solidFill>
          <a:ln w="50800">
            <a:solidFill>
              <a:schemeClr val="tx1"/>
            </a:solidFill>
          </a:ln>
          <a:effectLst>
            <a:innerShdw blurRad="63500" dist="50800" dir="13500000">
              <a:prstClr val="black">
                <a:alpha val="50000"/>
              </a:prstClr>
            </a:innerShdw>
          </a:effectLst>
        </p:spPr>
        <p:style>
          <a:lnRef idx="0">
            <a:schemeClr val="accent5"/>
          </a:lnRef>
          <a:fillRef idx="3">
            <a:schemeClr val="accent5"/>
          </a:fillRef>
          <a:effectRef idx="3">
            <a:schemeClr val="accent5"/>
          </a:effectRef>
          <a:fontRef idx="minor">
            <a:schemeClr val="lt1"/>
          </a:fontRef>
        </p:style>
        <p:txBody>
          <a:bodyPr vert="horz" lIns="91440" tIns="45720" rIns="91440" bIns="45720" rtlCol="0">
            <a:noAutofit/>
          </a:bodyPr>
          <a:lstStyle/>
          <a:p>
            <a:pPr marL="185738" indent="77788" algn="just">
              <a:lnSpc>
                <a:spcPct val="150000"/>
              </a:lnSpc>
            </a:pPr>
            <a:r>
              <a:rPr lang="en-US" sz="2800" b="1" dirty="0" smtClean="0">
                <a:solidFill>
                  <a:srgbClr val="FF0000"/>
                </a:solidFill>
              </a:rPr>
              <a:t>       The process of rock uplifts or mountain movements </a:t>
            </a:r>
            <a:r>
              <a:rPr lang="en-US" sz="2800" b="1" dirty="0" smtClean="0">
                <a:solidFill>
                  <a:schemeClr val="tx1"/>
                </a:solidFill>
              </a:rPr>
              <a:t>exposes new rocks to the atmospheric conditions such as moisture and extreme temperatures, allowing chemical weathering to take place. For instance, exposure of the rocks to surface waters or rainfall accelerates chemical weathering by hydrolysis and acidic reactions that eat away calcium ions and other minerals.</a:t>
            </a:r>
          </a:p>
        </p:txBody>
      </p:sp>
      <p:sp>
        <p:nvSpPr>
          <p:cNvPr id="3" name="Title 5"/>
          <p:cNvSpPr>
            <a:spLocks noGrp="1"/>
          </p:cNvSpPr>
          <p:nvPr>
            <p:ph type="title"/>
          </p:nvPr>
        </p:nvSpPr>
        <p:spPr>
          <a:xfrm>
            <a:off x="685800" y="76200"/>
            <a:ext cx="7848600" cy="762000"/>
          </a:xfrm>
          <a:ln w="47625">
            <a:solidFill>
              <a:schemeClr val="tx1"/>
            </a:solidFill>
          </a:ln>
        </p:spPr>
        <p:style>
          <a:lnRef idx="1">
            <a:schemeClr val="accent5"/>
          </a:lnRef>
          <a:fillRef idx="2">
            <a:schemeClr val="accent5"/>
          </a:fillRef>
          <a:effectRef idx="1">
            <a:schemeClr val="accent5"/>
          </a:effectRef>
          <a:fontRef idx="minor">
            <a:schemeClr val="dk1"/>
          </a:fontRef>
        </p:style>
        <p:txBody>
          <a:bodyPr vert="horz" lIns="91440" tIns="45720" rIns="91440" bIns="45720" rtlCol="0" anchor="ctr">
            <a:noAutofit/>
          </a:bodyPr>
          <a:lstStyle/>
          <a:p>
            <a:pPr lvl="1" algn="ctr" rtl="0"/>
            <a:r>
              <a:rPr lang="en-US" sz="3200" b="1" kern="1200" dirty="0" smtClean="0">
                <a:solidFill>
                  <a:srgbClr val="FF0000"/>
                </a:solidFill>
              </a:rPr>
              <a:t/>
            </a:r>
            <a:br>
              <a:rPr lang="en-US" sz="3200" b="1" kern="1200" dirty="0" smtClean="0">
                <a:solidFill>
                  <a:srgbClr val="FF0000"/>
                </a:solidFill>
              </a:rPr>
            </a:br>
            <a:r>
              <a:rPr lang="en-US" sz="3200" b="1" kern="1200" dirty="0" smtClean="0">
                <a:solidFill>
                  <a:srgbClr val="FF0000"/>
                </a:solidFill>
              </a:rPr>
              <a:t/>
            </a:r>
            <a:br>
              <a:rPr lang="en-US" sz="3200" b="1" kern="1200" dirty="0" smtClean="0">
                <a:solidFill>
                  <a:srgbClr val="FF0000"/>
                </a:solidFill>
              </a:rPr>
            </a:br>
            <a:r>
              <a:rPr lang="en-US" sz="3200" b="1" kern="1200" dirty="0">
                <a:solidFill>
                  <a:srgbClr val="FF0000"/>
                </a:solidFill>
              </a:rPr>
              <a:t/>
            </a:r>
            <a:br>
              <a:rPr lang="en-US" sz="3200" b="1" kern="1200" dirty="0">
                <a:solidFill>
                  <a:srgbClr val="FF0000"/>
                </a:solidFill>
              </a:rPr>
            </a:br>
            <a:r>
              <a:rPr lang="en-US" sz="3200" b="1" dirty="0" smtClean="0">
                <a:solidFill>
                  <a:srgbClr val="FF0000"/>
                </a:solidFill>
                <a:latin typeface="+mn-lt"/>
                <a:ea typeface="+mn-ea"/>
                <a:cs typeface="+mn-cs"/>
              </a:rPr>
              <a:t> </a:t>
            </a:r>
            <a:r>
              <a:rPr lang="en-US" sz="3200" b="1" dirty="0">
                <a:solidFill>
                  <a:srgbClr val="FF0000"/>
                </a:solidFill>
                <a:latin typeface="+mn-lt"/>
                <a:ea typeface="+mn-ea"/>
                <a:cs typeface="+mn-cs"/>
              </a:rPr>
              <a:t>D- </a:t>
            </a:r>
            <a:r>
              <a:rPr lang="en-US" sz="3200" b="1" dirty="0">
                <a:solidFill>
                  <a:srgbClr val="FF0000"/>
                </a:solidFill>
                <a:latin typeface="+mn-lt"/>
                <a:ea typeface="+mn-ea"/>
                <a:cs typeface="+mn-cs"/>
                <a:hlinkClick r:id="rId3"/>
              </a:rPr>
              <a:t>The movement of materials on the </a:t>
            </a:r>
            <a:r>
              <a:rPr lang="en-US" sz="3200" b="1" dirty="0" smtClean="0">
                <a:solidFill>
                  <a:srgbClr val="FF0000"/>
                </a:solidFill>
                <a:latin typeface="+mn-lt"/>
                <a:ea typeface="+mn-ea"/>
                <a:cs typeface="+mn-cs"/>
                <a:hlinkClick r:id="rId3"/>
              </a:rPr>
              <a:t>slopes</a:t>
            </a:r>
            <a:br>
              <a:rPr lang="en-US" sz="3200" b="1" dirty="0" smtClean="0">
                <a:solidFill>
                  <a:srgbClr val="FF0000"/>
                </a:solidFill>
                <a:latin typeface="+mn-lt"/>
                <a:ea typeface="+mn-ea"/>
                <a:cs typeface="+mn-cs"/>
                <a:hlinkClick r:id="rId3"/>
              </a:rPr>
            </a:br>
            <a:r>
              <a:rPr lang="ar-SA" sz="3200" b="1" dirty="0" smtClean="0">
                <a:solidFill>
                  <a:srgbClr val="FF0000"/>
                </a:solidFill>
                <a:latin typeface="+mn-lt"/>
                <a:ea typeface="+mn-ea"/>
                <a:cs typeface="+mn-cs"/>
                <a:hlinkClick r:id="rId3"/>
              </a:rPr>
              <a:t>‏</a:t>
            </a:r>
            <a:r>
              <a:rPr lang="en-US" sz="3200" b="1" dirty="0">
                <a:solidFill>
                  <a:srgbClr val="FF0000"/>
                </a:solidFill>
                <a:latin typeface="+mn-lt"/>
                <a:ea typeface="+mn-ea"/>
                <a:cs typeface="+mn-cs"/>
              </a:rPr>
              <a:t/>
            </a:r>
            <a:br>
              <a:rPr lang="en-US" sz="3200" b="1" dirty="0">
                <a:solidFill>
                  <a:srgbClr val="FF0000"/>
                </a:solidFill>
                <a:latin typeface="+mn-lt"/>
                <a:ea typeface="+mn-ea"/>
                <a:cs typeface="+mn-cs"/>
              </a:rPr>
            </a:br>
            <a:r>
              <a:rPr lang="en-US" sz="3200" b="1" dirty="0">
                <a:solidFill>
                  <a:srgbClr val="FF0000"/>
                </a:solidFill>
                <a:latin typeface="+mn-lt"/>
                <a:ea typeface="+mn-ea"/>
                <a:cs typeface="+mn-cs"/>
              </a:rPr>
              <a:t/>
            </a:r>
            <a:br>
              <a:rPr lang="en-US" sz="3200" b="1" dirty="0">
                <a:solidFill>
                  <a:srgbClr val="FF0000"/>
                </a:solidFill>
                <a:latin typeface="+mn-lt"/>
                <a:ea typeface="+mn-ea"/>
                <a:cs typeface="+mn-cs"/>
              </a:rPr>
            </a:br>
            <a:endParaRPr lang="en-US" sz="3200" b="1" kern="1200" dirty="0">
              <a:solidFill>
                <a:srgbClr val="FF0000"/>
              </a:solidFill>
            </a:endParaRPr>
          </a:p>
        </p:txBody>
      </p:sp>
    </p:spTree>
  </p:cSld>
  <p:clrMapOvr>
    <a:masterClrMapping/>
  </p:clrMapOvr>
  <p:transition advClick="0" advTm="4000">
    <p:pull dir="d"/>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1977</TotalTime>
  <Words>377</Words>
  <Application>Microsoft Office PowerPoint</Application>
  <PresentationFormat>On-screen Show (4:3)</PresentationFormat>
  <Paragraphs>52</Paragraphs>
  <Slides>10</Slides>
  <Notes>6</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Slide 1</vt:lpstr>
      <vt:lpstr>Slide 2</vt:lpstr>
      <vt:lpstr>  Chapter 3  </vt:lpstr>
      <vt:lpstr>Processes of Chemical Weathering</vt:lpstr>
      <vt:lpstr>Slide 5</vt:lpstr>
      <vt:lpstr>A- Storm water</vt:lpstr>
      <vt:lpstr> B- Acid Rain </vt:lpstr>
      <vt:lpstr> C- Biochemical Processes </vt:lpstr>
      <vt:lpstr>    D- The movement of materials on the slopes ‏  </vt:lpstr>
      <vt:lpstr>  Questions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جيولوجية مصر</dc:title>
  <dc:creator>mosalama</dc:creator>
  <cp:lastModifiedBy>mosalama</cp:lastModifiedBy>
  <cp:revision>160</cp:revision>
  <dcterms:created xsi:type="dcterms:W3CDTF">2006-08-16T00:00:00Z</dcterms:created>
  <dcterms:modified xsi:type="dcterms:W3CDTF">2021-01-03T11:06:29Z</dcterms:modified>
</cp:coreProperties>
</file>